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4"/>
  </p:notesMasterIdLst>
  <p:sldIdLst>
    <p:sldId id="256" r:id="rId2"/>
    <p:sldId id="268" r:id="rId3"/>
    <p:sldId id="269" r:id="rId4"/>
    <p:sldId id="257" r:id="rId5"/>
    <p:sldId id="263" r:id="rId6"/>
    <p:sldId id="264" r:id="rId7"/>
    <p:sldId id="266" r:id="rId8"/>
    <p:sldId id="259" r:id="rId9"/>
    <p:sldId id="272" r:id="rId10"/>
    <p:sldId id="270" r:id="rId11"/>
    <p:sldId id="261"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7EC80A-BFC5-464A-996D-4AA583B94D6F}" v="42" dt="2024-07-28T17:37:32.4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87772" autoAdjust="0"/>
  </p:normalViewPr>
  <p:slideViewPr>
    <p:cSldViewPr snapToGrid="0">
      <p:cViewPr varScale="1">
        <p:scale>
          <a:sx n="84" d="100"/>
          <a:sy n="84" d="100"/>
        </p:scale>
        <p:origin x="61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eissa Henrie" userId="ebebac5c909cf06c" providerId="LiveId" clId="{C77EC80A-BFC5-464A-996D-4AA583B94D6F}"/>
    <pc:docChg chg="undo custSel addSld delSld modSld sldOrd">
      <pc:chgData name="Mereissa Henrie" userId="ebebac5c909cf06c" providerId="LiveId" clId="{C77EC80A-BFC5-464A-996D-4AA583B94D6F}" dt="2024-07-30T00:21:47.521" v="3062" actId="115"/>
      <pc:docMkLst>
        <pc:docMk/>
      </pc:docMkLst>
      <pc:sldChg chg="modNotesTx">
        <pc:chgData name="Mereissa Henrie" userId="ebebac5c909cf06c" providerId="LiveId" clId="{C77EC80A-BFC5-464A-996D-4AA583B94D6F}" dt="2024-07-29T23:48:11.348" v="2841" actId="20577"/>
        <pc:sldMkLst>
          <pc:docMk/>
          <pc:sldMk cId="841899138" sldId="256"/>
        </pc:sldMkLst>
      </pc:sldChg>
      <pc:sldChg chg="addSp modSp mod modNotesTx">
        <pc:chgData name="Mereissa Henrie" userId="ebebac5c909cf06c" providerId="LiveId" clId="{C77EC80A-BFC5-464A-996D-4AA583B94D6F}" dt="2024-07-28T17:39:53.074" v="2759"/>
        <pc:sldMkLst>
          <pc:docMk/>
          <pc:sldMk cId="1136041217" sldId="257"/>
        </pc:sldMkLst>
        <pc:spChg chg="add mod">
          <ac:chgData name="Mereissa Henrie" userId="ebebac5c909cf06c" providerId="LiveId" clId="{C77EC80A-BFC5-464A-996D-4AA583B94D6F}" dt="2024-07-28T16:23:07.714" v="1627" actId="1076"/>
          <ac:spMkLst>
            <pc:docMk/>
            <pc:sldMk cId="1136041217" sldId="257"/>
            <ac:spMk id="3" creationId="{0EBD6153-BD9D-561D-B255-A54457E232B3}"/>
          </ac:spMkLst>
        </pc:spChg>
        <pc:spChg chg="mod">
          <ac:chgData name="Mereissa Henrie" userId="ebebac5c909cf06c" providerId="LiveId" clId="{C77EC80A-BFC5-464A-996D-4AA583B94D6F}" dt="2024-07-28T16:22:17.858" v="1620" actId="1076"/>
          <ac:spMkLst>
            <pc:docMk/>
            <pc:sldMk cId="1136041217" sldId="257"/>
            <ac:spMk id="7" creationId="{AEC7EBC5-3602-8381-C089-F7ABAF922998}"/>
          </ac:spMkLst>
        </pc:spChg>
        <pc:picChg chg="add mod">
          <ac:chgData name="Mereissa Henrie" userId="ebebac5c909cf06c" providerId="LiveId" clId="{C77EC80A-BFC5-464A-996D-4AA583B94D6F}" dt="2024-07-28T16:22:45.393" v="1624" actId="1076"/>
          <ac:picMkLst>
            <pc:docMk/>
            <pc:sldMk cId="1136041217" sldId="257"/>
            <ac:picMk id="2" creationId="{F055607D-9A62-D808-E492-E361492EA4F5}"/>
          </ac:picMkLst>
        </pc:picChg>
        <pc:picChg chg="mod">
          <ac:chgData name="Mereissa Henrie" userId="ebebac5c909cf06c" providerId="LiveId" clId="{C77EC80A-BFC5-464A-996D-4AA583B94D6F}" dt="2024-07-28T16:21:47.279" v="1601" actId="1076"/>
          <ac:picMkLst>
            <pc:docMk/>
            <pc:sldMk cId="1136041217" sldId="257"/>
            <ac:picMk id="5" creationId="{0B1808E1-49C5-D506-9A82-A727085C5EEF}"/>
          </ac:picMkLst>
        </pc:picChg>
      </pc:sldChg>
      <pc:sldChg chg="modNotesTx">
        <pc:chgData name="Mereissa Henrie" userId="ebebac5c909cf06c" providerId="LiveId" clId="{C77EC80A-BFC5-464A-996D-4AA583B94D6F}" dt="2024-07-28T17:38:58.158" v="2755"/>
        <pc:sldMkLst>
          <pc:docMk/>
          <pc:sldMk cId="3916266255" sldId="259"/>
        </pc:sldMkLst>
      </pc:sldChg>
      <pc:sldChg chg="delSp modSp del mod">
        <pc:chgData name="Mereissa Henrie" userId="ebebac5c909cf06c" providerId="LiveId" clId="{C77EC80A-BFC5-464A-996D-4AA583B94D6F}" dt="2024-07-28T16:25:14.238" v="1654" actId="47"/>
        <pc:sldMkLst>
          <pc:docMk/>
          <pc:sldMk cId="1724050026" sldId="260"/>
        </pc:sldMkLst>
        <pc:spChg chg="del mod">
          <ac:chgData name="Mereissa Henrie" userId="ebebac5c909cf06c" providerId="LiveId" clId="{C77EC80A-BFC5-464A-996D-4AA583B94D6F}" dt="2024-07-28T16:24:09.090" v="1638" actId="21"/>
          <ac:spMkLst>
            <pc:docMk/>
            <pc:sldMk cId="1724050026" sldId="260"/>
            <ac:spMk id="7" creationId="{AEC7EBC5-3602-8381-C089-F7ABAF922998}"/>
          </ac:spMkLst>
        </pc:spChg>
        <pc:picChg chg="del">
          <ac:chgData name="Mereissa Henrie" userId="ebebac5c909cf06c" providerId="LiveId" clId="{C77EC80A-BFC5-464A-996D-4AA583B94D6F}" dt="2024-07-28T16:23:38.016" v="1632" actId="21"/>
          <ac:picMkLst>
            <pc:docMk/>
            <pc:sldMk cId="1724050026" sldId="260"/>
            <ac:picMk id="4" creationId="{6145CC7F-D11A-F21C-B284-0CE494D67149}"/>
          </ac:picMkLst>
        </pc:picChg>
      </pc:sldChg>
      <pc:sldChg chg="modSp mod ord modNotesTx">
        <pc:chgData name="Mereissa Henrie" userId="ebebac5c909cf06c" providerId="LiveId" clId="{C77EC80A-BFC5-464A-996D-4AA583B94D6F}" dt="2024-07-30T00:21:47.521" v="3062" actId="115"/>
        <pc:sldMkLst>
          <pc:docMk/>
          <pc:sldMk cId="3214529823" sldId="261"/>
        </pc:sldMkLst>
        <pc:spChg chg="mod">
          <ac:chgData name="Mereissa Henrie" userId="ebebac5c909cf06c" providerId="LiveId" clId="{C77EC80A-BFC5-464A-996D-4AA583B94D6F}" dt="2024-07-30T00:21:47.521" v="3062" actId="115"/>
          <ac:spMkLst>
            <pc:docMk/>
            <pc:sldMk cId="3214529823" sldId="261"/>
            <ac:spMk id="2" creationId="{2EF3A7A1-6F72-B10B-0183-CB738871F6FD}"/>
          </ac:spMkLst>
        </pc:spChg>
        <pc:spChg chg="mod">
          <ac:chgData name="Mereissa Henrie" userId="ebebac5c909cf06c" providerId="LiveId" clId="{C77EC80A-BFC5-464A-996D-4AA583B94D6F}" dt="2024-07-28T16:17:50.639" v="1560" actId="1076"/>
          <ac:spMkLst>
            <pc:docMk/>
            <pc:sldMk cId="3214529823" sldId="261"/>
            <ac:spMk id="7" creationId="{AEC7EBC5-3602-8381-C089-F7ABAF922998}"/>
          </ac:spMkLst>
        </pc:spChg>
      </pc:sldChg>
      <pc:sldChg chg="delSp del mod">
        <pc:chgData name="Mereissa Henrie" userId="ebebac5c909cf06c" providerId="LiveId" clId="{C77EC80A-BFC5-464A-996D-4AA583B94D6F}" dt="2024-07-28T16:23:16.977" v="1628" actId="2696"/>
        <pc:sldMkLst>
          <pc:docMk/>
          <pc:sldMk cId="1743803283" sldId="262"/>
        </pc:sldMkLst>
        <pc:spChg chg="del">
          <ac:chgData name="Mereissa Henrie" userId="ebebac5c909cf06c" providerId="LiveId" clId="{C77EC80A-BFC5-464A-996D-4AA583B94D6F}" dt="2024-07-28T16:22:53.880" v="1625" actId="21"/>
          <ac:spMkLst>
            <pc:docMk/>
            <pc:sldMk cId="1743803283" sldId="262"/>
            <ac:spMk id="7" creationId="{AEC7EBC5-3602-8381-C089-F7ABAF922998}"/>
          </ac:spMkLst>
        </pc:spChg>
        <pc:picChg chg="del">
          <ac:chgData name="Mereissa Henrie" userId="ebebac5c909cf06c" providerId="LiveId" clId="{C77EC80A-BFC5-464A-996D-4AA583B94D6F}" dt="2024-07-28T16:22:28.598" v="1621" actId="21"/>
          <ac:picMkLst>
            <pc:docMk/>
            <pc:sldMk cId="1743803283" sldId="262"/>
            <ac:picMk id="5" creationId="{8CDD4ACD-9549-831A-E412-F35D0135383D}"/>
          </ac:picMkLst>
        </pc:picChg>
      </pc:sldChg>
      <pc:sldChg chg="addSp modSp mod modNotesTx">
        <pc:chgData name="Mereissa Henrie" userId="ebebac5c909cf06c" providerId="LiveId" clId="{C77EC80A-BFC5-464A-996D-4AA583B94D6F}" dt="2024-07-28T17:39:38.929" v="2758"/>
        <pc:sldMkLst>
          <pc:docMk/>
          <pc:sldMk cId="3769185988" sldId="263"/>
        </pc:sldMkLst>
        <pc:spChg chg="add mod">
          <ac:chgData name="Mereissa Henrie" userId="ebebac5c909cf06c" providerId="LiveId" clId="{C77EC80A-BFC5-464A-996D-4AA583B94D6F}" dt="2024-07-28T16:24:48.166" v="1652" actId="1076"/>
          <ac:spMkLst>
            <pc:docMk/>
            <pc:sldMk cId="3769185988" sldId="263"/>
            <ac:spMk id="5" creationId="{9C732AB3-A46F-4868-ED6F-83D747A7E835}"/>
          </ac:spMkLst>
        </pc:spChg>
        <pc:spChg chg="mod">
          <ac:chgData name="Mereissa Henrie" userId="ebebac5c909cf06c" providerId="LiveId" clId="{C77EC80A-BFC5-464A-996D-4AA583B94D6F}" dt="2024-07-28T17:21:56.660" v="2011" actId="20577"/>
          <ac:spMkLst>
            <pc:docMk/>
            <pc:sldMk cId="3769185988" sldId="263"/>
            <ac:spMk id="7" creationId="{AEC7EBC5-3602-8381-C089-F7ABAF922998}"/>
          </ac:spMkLst>
        </pc:spChg>
        <pc:picChg chg="add mod">
          <ac:chgData name="Mereissa Henrie" userId="ebebac5c909cf06c" providerId="LiveId" clId="{C77EC80A-BFC5-464A-996D-4AA583B94D6F}" dt="2024-07-28T16:23:57.490" v="1636" actId="1076"/>
          <ac:picMkLst>
            <pc:docMk/>
            <pc:sldMk cId="3769185988" sldId="263"/>
            <ac:picMk id="3" creationId="{CA1474E5-1748-0A0A-DFCA-08A97064310B}"/>
          </ac:picMkLst>
        </pc:picChg>
        <pc:picChg chg="mod">
          <ac:chgData name="Mereissa Henrie" userId="ebebac5c909cf06c" providerId="LiveId" clId="{C77EC80A-BFC5-464A-996D-4AA583B94D6F}" dt="2024-07-28T16:23:25.437" v="1630" actId="1076"/>
          <ac:picMkLst>
            <pc:docMk/>
            <pc:sldMk cId="3769185988" sldId="263"/>
            <ac:picMk id="4" creationId="{651E1FB5-AB33-1106-7D5E-2334857C7C41}"/>
          </ac:picMkLst>
        </pc:picChg>
        <pc:picChg chg="mod">
          <ac:chgData name="Mereissa Henrie" userId="ebebac5c909cf06c" providerId="LiveId" clId="{C77EC80A-BFC5-464A-996D-4AA583B94D6F}" dt="2024-07-28T16:25:11.728" v="1653" actId="1036"/>
          <ac:picMkLst>
            <pc:docMk/>
            <pc:sldMk cId="3769185988" sldId="263"/>
            <ac:picMk id="19" creationId="{37C22A56-A0C2-1D1E-2896-9B1C74F3FF89}"/>
          </ac:picMkLst>
        </pc:picChg>
      </pc:sldChg>
      <pc:sldChg chg="addSp modSp mod modNotesTx">
        <pc:chgData name="Mereissa Henrie" userId="ebebac5c909cf06c" providerId="LiveId" clId="{C77EC80A-BFC5-464A-996D-4AA583B94D6F}" dt="2024-07-28T17:39:23.863" v="2757"/>
        <pc:sldMkLst>
          <pc:docMk/>
          <pc:sldMk cId="958274931" sldId="264"/>
        </pc:sldMkLst>
        <pc:spChg chg="add mod">
          <ac:chgData name="Mereissa Henrie" userId="ebebac5c909cf06c" providerId="LiveId" clId="{C77EC80A-BFC5-464A-996D-4AA583B94D6F}" dt="2024-07-28T16:27:03.816" v="1673" actId="1076"/>
          <ac:spMkLst>
            <pc:docMk/>
            <pc:sldMk cId="958274931" sldId="264"/>
            <ac:spMk id="2" creationId="{AEC7EBC5-3602-8381-C089-F7ABAF922998}"/>
          </ac:spMkLst>
        </pc:spChg>
        <pc:spChg chg="mod">
          <ac:chgData name="Mereissa Henrie" userId="ebebac5c909cf06c" providerId="LiveId" clId="{C77EC80A-BFC5-464A-996D-4AA583B94D6F}" dt="2024-07-28T16:26:00.414" v="1667" actId="1076"/>
          <ac:spMkLst>
            <pc:docMk/>
            <pc:sldMk cId="958274931" sldId="264"/>
            <ac:spMk id="7" creationId="{AEC7EBC5-3602-8381-C089-F7ABAF922998}"/>
          </ac:spMkLst>
        </pc:spChg>
        <pc:picChg chg="mod">
          <ac:chgData name="Mereissa Henrie" userId="ebebac5c909cf06c" providerId="LiveId" clId="{C77EC80A-BFC5-464A-996D-4AA583B94D6F}" dt="2024-07-28T16:25:56.078" v="1666" actId="1076"/>
          <ac:picMkLst>
            <pc:docMk/>
            <pc:sldMk cId="958274931" sldId="264"/>
            <ac:picMk id="3" creationId="{0A1D56A1-8BC9-CA2F-E4C0-54BBAD1E8125}"/>
          </ac:picMkLst>
        </pc:picChg>
        <pc:picChg chg="add mod">
          <ac:chgData name="Mereissa Henrie" userId="ebebac5c909cf06c" providerId="LiveId" clId="{C77EC80A-BFC5-464A-996D-4AA583B94D6F}" dt="2024-07-28T16:25:53.119" v="1665" actId="1076"/>
          <ac:picMkLst>
            <pc:docMk/>
            <pc:sldMk cId="958274931" sldId="264"/>
            <ac:picMk id="4" creationId="{6D5D30FC-FFBE-3702-EF45-9D93B3712DEB}"/>
          </ac:picMkLst>
        </pc:picChg>
        <pc:picChg chg="mod">
          <ac:chgData name="Mereissa Henrie" userId="ebebac5c909cf06c" providerId="LiveId" clId="{C77EC80A-BFC5-464A-996D-4AA583B94D6F}" dt="2024-07-28T16:26:51.120" v="1671" actId="1076"/>
          <ac:picMkLst>
            <pc:docMk/>
            <pc:sldMk cId="958274931" sldId="264"/>
            <ac:picMk id="19" creationId="{37C22A56-A0C2-1D1E-2896-9B1C74F3FF89}"/>
          </ac:picMkLst>
        </pc:picChg>
      </pc:sldChg>
      <pc:sldChg chg="delSp del mod">
        <pc:chgData name="Mereissa Henrie" userId="ebebac5c909cf06c" providerId="LiveId" clId="{C77EC80A-BFC5-464A-996D-4AA583B94D6F}" dt="2024-07-28T16:27:11.904" v="1674" actId="47"/>
        <pc:sldMkLst>
          <pc:docMk/>
          <pc:sldMk cId="4277288935" sldId="265"/>
        </pc:sldMkLst>
        <pc:spChg chg="del">
          <ac:chgData name="Mereissa Henrie" userId="ebebac5c909cf06c" providerId="LiveId" clId="{C77EC80A-BFC5-464A-996D-4AA583B94D6F}" dt="2024-07-28T16:26:06.017" v="1668" actId="21"/>
          <ac:spMkLst>
            <pc:docMk/>
            <pc:sldMk cId="4277288935" sldId="265"/>
            <ac:spMk id="7" creationId="{AEC7EBC5-3602-8381-C089-F7ABAF922998}"/>
          </ac:spMkLst>
        </pc:spChg>
        <pc:picChg chg="del">
          <ac:chgData name="Mereissa Henrie" userId="ebebac5c909cf06c" providerId="LiveId" clId="{C77EC80A-BFC5-464A-996D-4AA583B94D6F}" dt="2024-07-28T16:25:41.367" v="1662" actId="21"/>
          <ac:picMkLst>
            <pc:docMk/>
            <pc:sldMk cId="4277288935" sldId="265"/>
            <ac:picMk id="4" creationId="{6D5D30FC-FFBE-3702-EF45-9D93B3712DEB}"/>
          </ac:picMkLst>
        </pc:picChg>
      </pc:sldChg>
      <pc:sldChg chg="addSp modSp mod modNotesTx">
        <pc:chgData name="Mereissa Henrie" userId="ebebac5c909cf06c" providerId="LiveId" clId="{C77EC80A-BFC5-464A-996D-4AA583B94D6F}" dt="2024-07-28T17:39:10.611" v="2756"/>
        <pc:sldMkLst>
          <pc:docMk/>
          <pc:sldMk cId="2952564671" sldId="266"/>
        </pc:sldMkLst>
        <pc:spChg chg="add mod">
          <ac:chgData name="Mereissa Henrie" userId="ebebac5c909cf06c" providerId="LiveId" clId="{C77EC80A-BFC5-464A-996D-4AA583B94D6F}" dt="2024-07-28T16:28:38.438" v="1696" actId="1076"/>
          <ac:spMkLst>
            <pc:docMk/>
            <pc:sldMk cId="2952564671" sldId="266"/>
            <ac:spMk id="2" creationId="{AEC7EBC5-3602-8381-C089-F7ABAF922998}"/>
          </ac:spMkLst>
        </pc:spChg>
        <pc:spChg chg="mod">
          <ac:chgData name="Mereissa Henrie" userId="ebebac5c909cf06c" providerId="LiveId" clId="{C77EC80A-BFC5-464A-996D-4AA583B94D6F}" dt="2024-07-28T16:29:01.479" v="1703" actId="1076"/>
          <ac:spMkLst>
            <pc:docMk/>
            <pc:sldMk cId="2952564671" sldId="266"/>
            <ac:spMk id="7" creationId="{AEC7EBC5-3602-8381-C089-F7ABAF922998}"/>
          </ac:spMkLst>
        </pc:spChg>
        <pc:picChg chg="mod">
          <ac:chgData name="Mereissa Henrie" userId="ebebac5c909cf06c" providerId="LiveId" clId="{C77EC80A-BFC5-464A-996D-4AA583B94D6F}" dt="2024-07-28T16:27:22.463" v="1676" actId="1076"/>
          <ac:picMkLst>
            <pc:docMk/>
            <pc:sldMk cId="2952564671" sldId="266"/>
            <ac:picMk id="3" creationId="{0E702B15-74ED-B188-CDFD-BDE0D531FCB1}"/>
          </ac:picMkLst>
        </pc:picChg>
        <pc:picChg chg="add mod">
          <ac:chgData name="Mereissa Henrie" userId="ebebac5c909cf06c" providerId="LiveId" clId="{C77EC80A-BFC5-464A-996D-4AA583B94D6F}" dt="2024-07-28T16:27:55.099" v="1684" actId="1076"/>
          <ac:picMkLst>
            <pc:docMk/>
            <pc:sldMk cId="2952564671" sldId="266"/>
            <ac:picMk id="4" creationId="{5630C8F7-0840-6F68-D9D7-FBE86B1C309A}"/>
          </ac:picMkLst>
        </pc:picChg>
      </pc:sldChg>
      <pc:sldChg chg="delSp del mod">
        <pc:chgData name="Mereissa Henrie" userId="ebebac5c909cf06c" providerId="LiveId" clId="{C77EC80A-BFC5-464A-996D-4AA583B94D6F}" dt="2024-07-28T16:29:03.694" v="1704" actId="47"/>
        <pc:sldMkLst>
          <pc:docMk/>
          <pc:sldMk cId="733031289" sldId="267"/>
        </pc:sldMkLst>
        <pc:spChg chg="del">
          <ac:chgData name="Mereissa Henrie" userId="ebebac5c909cf06c" providerId="LiveId" clId="{C77EC80A-BFC5-464A-996D-4AA583B94D6F}" dt="2024-07-28T16:28:15.676" v="1687" actId="21"/>
          <ac:spMkLst>
            <pc:docMk/>
            <pc:sldMk cId="733031289" sldId="267"/>
            <ac:spMk id="7" creationId="{AEC7EBC5-3602-8381-C089-F7ABAF922998}"/>
          </ac:spMkLst>
        </pc:spChg>
        <pc:picChg chg="del">
          <ac:chgData name="Mereissa Henrie" userId="ebebac5c909cf06c" providerId="LiveId" clId="{C77EC80A-BFC5-464A-996D-4AA583B94D6F}" dt="2024-07-28T16:27:33.583" v="1677" actId="21"/>
          <ac:picMkLst>
            <pc:docMk/>
            <pc:sldMk cId="733031289" sldId="267"/>
            <ac:picMk id="4" creationId="{5630C8F7-0840-6F68-D9D7-FBE86B1C309A}"/>
          </ac:picMkLst>
        </pc:picChg>
      </pc:sldChg>
      <pc:sldChg chg="addSp delSp modSp add mod ord modNotesTx">
        <pc:chgData name="Mereissa Henrie" userId="ebebac5c909cf06c" providerId="LiveId" clId="{C77EC80A-BFC5-464A-996D-4AA583B94D6F}" dt="2024-07-29T23:50:18.560" v="2988" actId="20577"/>
        <pc:sldMkLst>
          <pc:docMk/>
          <pc:sldMk cId="2766584417" sldId="268"/>
        </pc:sldMkLst>
        <pc:spChg chg="del mod">
          <ac:chgData name="Mereissa Henrie" userId="ebebac5c909cf06c" providerId="LiveId" clId="{C77EC80A-BFC5-464A-996D-4AA583B94D6F}" dt="2024-07-28T16:00:49.905" v="30" actId="478"/>
          <ac:spMkLst>
            <pc:docMk/>
            <pc:sldMk cId="2766584417" sldId="268"/>
            <ac:spMk id="2" creationId="{2EF3A7A1-6F72-B10B-0183-CB738871F6FD}"/>
          </ac:spMkLst>
        </pc:spChg>
        <pc:spChg chg="add del mod">
          <ac:chgData name="Mereissa Henrie" userId="ebebac5c909cf06c" providerId="LiveId" clId="{C77EC80A-BFC5-464A-996D-4AA583B94D6F}" dt="2024-07-28T16:08:38.967" v="912" actId="478"/>
          <ac:spMkLst>
            <pc:docMk/>
            <pc:sldMk cId="2766584417" sldId="268"/>
            <ac:spMk id="4" creationId="{DF8A9521-0CA9-9245-0C5F-EFF22223AB9E}"/>
          </ac:spMkLst>
        </pc:spChg>
        <pc:spChg chg="mod">
          <ac:chgData name="Mereissa Henrie" userId="ebebac5c909cf06c" providerId="LiveId" clId="{C77EC80A-BFC5-464A-996D-4AA583B94D6F}" dt="2024-07-29T23:48:32.626" v="2842" actId="20577"/>
          <ac:spMkLst>
            <pc:docMk/>
            <pc:sldMk cId="2766584417" sldId="268"/>
            <ac:spMk id="7" creationId="{AEC7EBC5-3602-8381-C089-F7ABAF922998}"/>
          </ac:spMkLst>
        </pc:spChg>
      </pc:sldChg>
      <pc:sldChg chg="addSp delSp modSp add mod modNotesTx">
        <pc:chgData name="Mereissa Henrie" userId="ebebac5c909cf06c" providerId="LiveId" clId="{C77EC80A-BFC5-464A-996D-4AA583B94D6F}" dt="2024-07-28T17:14:39.983" v="1996" actId="20577"/>
        <pc:sldMkLst>
          <pc:docMk/>
          <pc:sldMk cId="1450239053" sldId="269"/>
        </pc:sldMkLst>
        <pc:spChg chg="add del mod">
          <ac:chgData name="Mereissa Henrie" userId="ebebac5c909cf06c" providerId="LiveId" clId="{C77EC80A-BFC5-464A-996D-4AA583B94D6F}" dt="2024-07-28T16:14:04.603" v="1517" actId="478"/>
          <ac:spMkLst>
            <pc:docMk/>
            <pc:sldMk cId="1450239053" sldId="269"/>
            <ac:spMk id="2" creationId="{11887DEC-1451-1E16-1421-CC92D8338CA9}"/>
          </ac:spMkLst>
        </pc:spChg>
        <pc:spChg chg="mod">
          <ac:chgData name="Mereissa Henrie" userId="ebebac5c909cf06c" providerId="LiveId" clId="{C77EC80A-BFC5-464A-996D-4AA583B94D6F}" dt="2024-07-28T16:15:00.565" v="1536" actId="1076"/>
          <ac:spMkLst>
            <pc:docMk/>
            <pc:sldMk cId="1450239053" sldId="269"/>
            <ac:spMk id="7" creationId="{AEC7EBC5-3602-8381-C089-F7ABAF922998}"/>
          </ac:spMkLst>
        </pc:spChg>
      </pc:sldChg>
      <pc:sldChg chg="delSp modSp add mod">
        <pc:chgData name="Mereissa Henrie" userId="ebebac5c909cf06c" providerId="LiveId" clId="{C77EC80A-BFC5-464A-996D-4AA583B94D6F}" dt="2024-07-28T17:29:38.218" v="2490" actId="20577"/>
        <pc:sldMkLst>
          <pc:docMk/>
          <pc:sldMk cId="2314368485" sldId="270"/>
        </pc:sldMkLst>
        <pc:spChg chg="del mod">
          <ac:chgData name="Mereissa Henrie" userId="ebebac5c909cf06c" providerId="LiveId" clId="{C77EC80A-BFC5-464A-996D-4AA583B94D6F}" dt="2024-07-28T16:18:10.812" v="1568" actId="478"/>
          <ac:spMkLst>
            <pc:docMk/>
            <pc:sldMk cId="2314368485" sldId="270"/>
            <ac:spMk id="2" creationId="{2EF3A7A1-6F72-B10B-0183-CB738871F6FD}"/>
          </ac:spMkLst>
        </pc:spChg>
        <pc:spChg chg="mod">
          <ac:chgData name="Mereissa Henrie" userId="ebebac5c909cf06c" providerId="LiveId" clId="{C77EC80A-BFC5-464A-996D-4AA583B94D6F}" dt="2024-07-28T17:29:38.218" v="2490" actId="20577"/>
          <ac:spMkLst>
            <pc:docMk/>
            <pc:sldMk cId="2314368485" sldId="270"/>
            <ac:spMk id="7" creationId="{AEC7EBC5-3602-8381-C089-F7ABAF922998}"/>
          </ac:spMkLst>
        </pc:spChg>
      </pc:sldChg>
      <pc:sldChg chg="delSp modSp add del mod ord">
        <pc:chgData name="Mereissa Henrie" userId="ebebac5c909cf06c" providerId="LiveId" clId="{C77EC80A-BFC5-464A-996D-4AA583B94D6F}" dt="2024-07-28T17:10:12.492" v="1890" actId="47"/>
        <pc:sldMkLst>
          <pc:docMk/>
          <pc:sldMk cId="2357557444" sldId="271"/>
        </pc:sldMkLst>
        <pc:spChg chg="del mod">
          <ac:chgData name="Mereissa Henrie" userId="ebebac5c909cf06c" providerId="LiveId" clId="{C77EC80A-BFC5-464A-996D-4AA583B94D6F}" dt="2024-07-28T17:10:07.926" v="1888" actId="21"/>
          <ac:spMkLst>
            <pc:docMk/>
            <pc:sldMk cId="2357557444" sldId="271"/>
            <ac:spMk id="7" creationId="{AEC7EBC5-3602-8381-C089-F7ABAF922998}"/>
          </ac:spMkLst>
        </pc:spChg>
      </pc:sldChg>
      <pc:sldChg chg="addSp delSp modSp add mod ord">
        <pc:chgData name="Mereissa Henrie" userId="ebebac5c909cf06c" providerId="LiveId" clId="{C77EC80A-BFC5-464A-996D-4AA583B94D6F}" dt="2024-07-28T17:43:33.365" v="2773" actId="478"/>
        <pc:sldMkLst>
          <pc:docMk/>
          <pc:sldMk cId="94968626" sldId="272"/>
        </pc:sldMkLst>
        <pc:spChg chg="add del mod">
          <ac:chgData name="Mereissa Henrie" userId="ebebac5c909cf06c" providerId="LiveId" clId="{C77EC80A-BFC5-464A-996D-4AA583B94D6F}" dt="2024-07-28T17:32:56.715" v="2702" actId="478"/>
          <ac:spMkLst>
            <pc:docMk/>
            <pc:sldMk cId="94968626" sldId="272"/>
            <ac:spMk id="2" creationId="{AEC7EBC5-3602-8381-C089-F7ABAF922998}"/>
          </ac:spMkLst>
        </pc:spChg>
        <pc:spChg chg="add mod">
          <ac:chgData name="Mereissa Henrie" userId="ebebac5c909cf06c" providerId="LiveId" clId="{C77EC80A-BFC5-464A-996D-4AA583B94D6F}" dt="2024-07-28T17:37:58.113" v="2754" actId="1076"/>
          <ac:spMkLst>
            <pc:docMk/>
            <pc:sldMk cId="94968626" sldId="272"/>
            <ac:spMk id="4" creationId="{0161B84F-8E55-BB97-F8F1-3941322F5EA2}"/>
          </ac:spMkLst>
        </pc:spChg>
        <pc:spChg chg="del mod">
          <ac:chgData name="Mereissa Henrie" userId="ebebac5c909cf06c" providerId="LiveId" clId="{C77EC80A-BFC5-464A-996D-4AA583B94D6F}" dt="2024-07-28T17:36:19.196" v="2730" actId="478"/>
          <ac:spMkLst>
            <pc:docMk/>
            <pc:sldMk cId="94968626" sldId="272"/>
            <ac:spMk id="7" creationId="{AEC7EBC5-3602-8381-C089-F7ABAF922998}"/>
          </ac:spMkLst>
        </pc:spChg>
        <pc:picChg chg="add del mod">
          <ac:chgData name="Mereissa Henrie" userId="ebebac5c909cf06c" providerId="LiveId" clId="{C77EC80A-BFC5-464A-996D-4AA583B94D6F}" dt="2024-07-28T17:43:33.365" v="2773" actId="478"/>
          <ac:picMkLst>
            <pc:docMk/>
            <pc:sldMk cId="94968626" sldId="272"/>
            <ac:picMk id="5" creationId="{D6C8A371-89F7-D8F5-DE1E-7111F01115FC}"/>
          </ac:picMkLst>
        </pc:picChg>
      </pc:sldChg>
      <pc:sldChg chg="delSp modSp add mod">
        <pc:chgData name="Mereissa Henrie" userId="ebebac5c909cf06c" providerId="LiveId" clId="{C77EC80A-BFC5-464A-996D-4AA583B94D6F}" dt="2024-07-30T00:14:30.742" v="3020"/>
        <pc:sldMkLst>
          <pc:docMk/>
          <pc:sldMk cId="1163085218" sldId="273"/>
        </pc:sldMkLst>
        <pc:spChg chg="del mod">
          <ac:chgData name="Mereissa Henrie" userId="ebebac5c909cf06c" providerId="LiveId" clId="{C77EC80A-BFC5-464A-996D-4AA583B94D6F}" dt="2024-07-30T00:14:30.742" v="3020"/>
          <ac:spMkLst>
            <pc:docMk/>
            <pc:sldMk cId="1163085218" sldId="273"/>
            <ac:spMk id="2" creationId="{2EF3A7A1-6F72-B10B-0183-CB738871F6FD}"/>
          </ac:spMkLst>
        </pc:spChg>
        <pc:spChg chg="mod">
          <ac:chgData name="Mereissa Henrie" userId="ebebac5c909cf06c" providerId="LiveId" clId="{C77EC80A-BFC5-464A-996D-4AA583B94D6F}" dt="2024-07-29T23:52:01.963" v="3018" actId="20577"/>
          <ac:spMkLst>
            <pc:docMk/>
            <pc:sldMk cId="1163085218" sldId="273"/>
            <ac:spMk id="7" creationId="{AEC7EBC5-3602-8381-C089-F7ABAF92299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9C371-4C11-4443-B384-F139F7E1C29E}" type="datetimeFigureOut">
              <a:rPr lang="en-US" smtClean="0"/>
              <a:t>7/28/2024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476A9-EA77-4CAE-A5BC-FEC12CD121DE}" type="slidenum">
              <a:rPr lang="en-US" smtClean="0"/>
              <a:t>‹#›</a:t>
            </a:fld>
            <a:endParaRPr lang="en-US"/>
          </a:p>
        </p:txBody>
      </p:sp>
    </p:spTree>
    <p:extLst>
      <p:ext uri="{BB962C8B-B14F-4D97-AF65-F5344CB8AC3E}">
        <p14:creationId xmlns:p14="http://schemas.microsoft.com/office/powerpoint/2010/main" val="653406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 this is teams 7 project 3 presentation.</a:t>
            </a:r>
          </a:p>
        </p:txBody>
      </p:sp>
      <p:sp>
        <p:nvSpPr>
          <p:cNvPr id="4" name="Slide Number Placeholder 3"/>
          <p:cNvSpPr>
            <a:spLocks noGrp="1"/>
          </p:cNvSpPr>
          <p:nvPr>
            <p:ph type="sldNum" sz="quarter" idx="5"/>
          </p:nvPr>
        </p:nvSpPr>
        <p:spPr/>
        <p:txBody>
          <a:bodyPr/>
          <a:lstStyle/>
          <a:p>
            <a:fld id="{EB1476A9-EA77-4CAE-A5BC-FEC12CD121DE}" type="slidenum">
              <a:rPr lang="en-US" smtClean="0"/>
              <a:t>1</a:t>
            </a:fld>
            <a:endParaRPr lang="en-US"/>
          </a:p>
        </p:txBody>
      </p:sp>
    </p:spTree>
    <p:extLst>
      <p:ext uri="{BB962C8B-B14F-4D97-AF65-F5344CB8AC3E}">
        <p14:creationId xmlns:p14="http://schemas.microsoft.com/office/powerpoint/2010/main" val="489370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a:t>
            </a:r>
          </a:p>
        </p:txBody>
      </p:sp>
      <p:sp>
        <p:nvSpPr>
          <p:cNvPr id="4" name="Slide Number Placeholder 3"/>
          <p:cNvSpPr>
            <a:spLocks noGrp="1"/>
          </p:cNvSpPr>
          <p:nvPr>
            <p:ph type="sldNum" sz="quarter" idx="5"/>
          </p:nvPr>
        </p:nvSpPr>
        <p:spPr/>
        <p:txBody>
          <a:bodyPr/>
          <a:lstStyle/>
          <a:p>
            <a:fld id="{EB1476A9-EA77-4CAE-A5BC-FEC12CD121DE}" type="slidenum">
              <a:rPr lang="en-US" smtClean="0"/>
              <a:t>10</a:t>
            </a:fld>
            <a:endParaRPr lang="en-US"/>
          </a:p>
        </p:txBody>
      </p:sp>
    </p:spTree>
    <p:extLst>
      <p:ext uri="{BB962C8B-B14F-4D97-AF65-F5344CB8AC3E}">
        <p14:creationId xmlns:p14="http://schemas.microsoft.com/office/powerpoint/2010/main" val="2354411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Ethical statement: </a:t>
            </a:r>
          </a:p>
        </p:txBody>
      </p:sp>
      <p:sp>
        <p:nvSpPr>
          <p:cNvPr id="4" name="Slide Number Placeholder 3"/>
          <p:cNvSpPr>
            <a:spLocks noGrp="1"/>
          </p:cNvSpPr>
          <p:nvPr>
            <p:ph type="sldNum" sz="quarter" idx="5"/>
          </p:nvPr>
        </p:nvSpPr>
        <p:spPr/>
        <p:txBody>
          <a:bodyPr/>
          <a:lstStyle/>
          <a:p>
            <a:fld id="{EB1476A9-EA77-4CAE-A5BC-FEC12CD121DE}" type="slidenum">
              <a:rPr lang="en-US" smtClean="0"/>
              <a:t>11</a:t>
            </a:fld>
            <a:endParaRPr lang="en-US"/>
          </a:p>
        </p:txBody>
      </p:sp>
    </p:spTree>
    <p:extLst>
      <p:ext uri="{BB962C8B-B14F-4D97-AF65-F5344CB8AC3E}">
        <p14:creationId xmlns:p14="http://schemas.microsoft.com/office/powerpoint/2010/main" val="1088944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a:t>
            </a:r>
          </a:p>
        </p:txBody>
      </p:sp>
      <p:sp>
        <p:nvSpPr>
          <p:cNvPr id="4" name="Slide Number Placeholder 3"/>
          <p:cNvSpPr>
            <a:spLocks noGrp="1"/>
          </p:cNvSpPr>
          <p:nvPr>
            <p:ph type="sldNum" sz="quarter" idx="5"/>
          </p:nvPr>
        </p:nvSpPr>
        <p:spPr/>
        <p:txBody>
          <a:bodyPr/>
          <a:lstStyle/>
          <a:p>
            <a:fld id="{EB1476A9-EA77-4CAE-A5BC-FEC12CD121DE}" type="slidenum">
              <a:rPr lang="en-US" smtClean="0"/>
              <a:t>12</a:t>
            </a:fld>
            <a:endParaRPr lang="en-US"/>
          </a:p>
        </p:txBody>
      </p:sp>
    </p:spTree>
    <p:extLst>
      <p:ext uri="{BB962C8B-B14F-4D97-AF65-F5344CB8AC3E}">
        <p14:creationId xmlns:p14="http://schemas.microsoft.com/office/powerpoint/2010/main" val="330367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slide you can see our references and our dataset. </a:t>
            </a:r>
          </a:p>
          <a:p>
            <a:r>
              <a:rPr lang="en-US" dirty="0"/>
              <a:t>For our project</a:t>
            </a:r>
          </a:p>
        </p:txBody>
      </p:sp>
      <p:sp>
        <p:nvSpPr>
          <p:cNvPr id="4" name="Slide Number Placeholder 3"/>
          <p:cNvSpPr>
            <a:spLocks noGrp="1"/>
          </p:cNvSpPr>
          <p:nvPr>
            <p:ph type="sldNum" sz="quarter" idx="5"/>
          </p:nvPr>
        </p:nvSpPr>
        <p:spPr/>
        <p:txBody>
          <a:bodyPr/>
          <a:lstStyle/>
          <a:p>
            <a:fld id="{EB1476A9-EA77-4CAE-A5BC-FEC12CD121DE}" type="slidenum">
              <a:rPr lang="en-US" smtClean="0"/>
              <a:t>2</a:t>
            </a:fld>
            <a:endParaRPr lang="en-US"/>
          </a:p>
        </p:txBody>
      </p:sp>
    </p:spTree>
    <p:extLst>
      <p:ext uri="{BB962C8B-B14F-4D97-AF65-F5344CB8AC3E}">
        <p14:creationId xmlns:p14="http://schemas.microsoft.com/office/powerpoint/2010/main" val="248633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476A9-EA77-4CAE-A5BC-FEC12CD121DE}" type="slidenum">
              <a:rPr lang="en-US" smtClean="0"/>
              <a:t>3</a:t>
            </a:fld>
            <a:endParaRPr lang="en-US"/>
          </a:p>
        </p:txBody>
      </p:sp>
    </p:spTree>
    <p:extLst>
      <p:ext uri="{BB962C8B-B14F-4D97-AF65-F5344CB8AC3E}">
        <p14:creationId xmlns:p14="http://schemas.microsoft.com/office/powerpoint/2010/main" val="414072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 What is healthy? </a:t>
            </a:r>
          </a:p>
          <a:p>
            <a:pPr>
              <a:buFont typeface="+mj-lt"/>
              <a:buAutoNum type="arabicPeriod"/>
            </a:pPr>
            <a:r>
              <a:rPr lang="en-US" dirty="0"/>
              <a:t>There is a lot of information that could support a variety of health needs. </a:t>
            </a:r>
          </a:p>
          <a:p>
            <a:pPr>
              <a:buFont typeface="+mj-lt"/>
              <a:buAutoNum type="arabicPeriod"/>
            </a:pPr>
            <a:endParaRPr lang="en-US" dirty="0"/>
          </a:p>
          <a:p>
            <a:pPr>
              <a:buFont typeface="+mj-lt"/>
              <a:buAutoNum type="arabicPeriod"/>
            </a:pPr>
            <a:r>
              <a:rPr lang="en-US" dirty="0"/>
              <a:t> Here we have Carbs and Cholesterol</a:t>
            </a:r>
          </a:p>
          <a:p>
            <a:pPr lvl="1">
              <a:buFont typeface="+mj-lt"/>
              <a:buAutoNum type="arabicPeriod"/>
            </a:pPr>
            <a:r>
              <a:rPr lang="en-US" dirty="0"/>
              <a:t>Are you on a low Carbs Diet? </a:t>
            </a:r>
          </a:p>
          <a:p>
            <a:pPr lvl="1">
              <a:buFont typeface="+mj-lt"/>
              <a:buAutoNum type="arabicPeriod"/>
            </a:pPr>
            <a:r>
              <a:rPr lang="en-US" dirty="0"/>
              <a:t>Do you need to watch your Cholesterol for heart health?</a:t>
            </a:r>
          </a:p>
          <a:p>
            <a:pPr lvl="1">
              <a:buFont typeface="+mj-lt"/>
              <a:buAutoNum type="arabicPeriod"/>
            </a:pPr>
            <a:r>
              <a:rPr lang="en-US" dirty="0"/>
              <a:t> Many dietary requirements are unique to a given person</a:t>
            </a:r>
          </a:p>
          <a:p>
            <a:pPr>
              <a:buFont typeface="+mj-lt"/>
              <a:buAutoNum type="arabicPeriod"/>
            </a:pPr>
            <a:endParaRPr lang="en-US" dirty="0"/>
          </a:p>
        </p:txBody>
      </p:sp>
      <p:sp>
        <p:nvSpPr>
          <p:cNvPr id="4" name="Slide Number Placeholder 3"/>
          <p:cNvSpPr>
            <a:spLocks noGrp="1"/>
          </p:cNvSpPr>
          <p:nvPr>
            <p:ph type="sldNum" sz="quarter" idx="5"/>
          </p:nvPr>
        </p:nvSpPr>
        <p:spPr/>
        <p:txBody>
          <a:bodyPr/>
          <a:lstStyle/>
          <a:p>
            <a:fld id="{EB1476A9-EA77-4CAE-A5BC-FEC12CD121DE}" type="slidenum">
              <a:rPr lang="en-US" smtClean="0"/>
              <a:t>4</a:t>
            </a:fld>
            <a:endParaRPr lang="en-US"/>
          </a:p>
        </p:txBody>
      </p:sp>
    </p:spTree>
    <p:extLst>
      <p:ext uri="{BB962C8B-B14F-4D97-AF65-F5344CB8AC3E}">
        <p14:creationId xmlns:p14="http://schemas.microsoft.com/office/powerpoint/2010/main" val="1516386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high fiber diet? </a:t>
            </a:r>
          </a:p>
          <a:p>
            <a:r>
              <a:rPr lang="en-US" dirty="0"/>
              <a:t>	That may be very tricky in this restaurants, but it can be doable with the right selection. </a:t>
            </a:r>
          </a:p>
          <a:p>
            <a:endParaRPr lang="en-US" dirty="0"/>
          </a:p>
          <a:p>
            <a:r>
              <a:rPr lang="en-US" dirty="0"/>
              <a:t>What about a high Protein? </a:t>
            </a:r>
          </a:p>
          <a:p>
            <a:r>
              <a:rPr lang="en-US" dirty="0"/>
              <a:t>	You may be able to get that high protein, but at what cost? As you can many of these items are below 20g</a:t>
            </a:r>
          </a:p>
          <a:p>
            <a:endParaRPr lang="en-US" dirty="0"/>
          </a:p>
          <a:p>
            <a:r>
              <a:rPr lang="en-US" dirty="0"/>
              <a:t>To each their own need. </a:t>
            </a:r>
          </a:p>
          <a:p>
            <a:endParaRPr lang="en-US" dirty="0"/>
          </a:p>
        </p:txBody>
      </p:sp>
      <p:sp>
        <p:nvSpPr>
          <p:cNvPr id="4" name="Slide Number Placeholder 3"/>
          <p:cNvSpPr>
            <a:spLocks noGrp="1"/>
          </p:cNvSpPr>
          <p:nvPr>
            <p:ph type="sldNum" sz="quarter" idx="5"/>
          </p:nvPr>
        </p:nvSpPr>
        <p:spPr/>
        <p:txBody>
          <a:bodyPr/>
          <a:lstStyle/>
          <a:p>
            <a:fld id="{EB1476A9-EA77-4CAE-A5BC-FEC12CD121DE}" type="slidenum">
              <a:rPr lang="en-US" smtClean="0"/>
              <a:t>5</a:t>
            </a:fld>
            <a:endParaRPr lang="en-US"/>
          </a:p>
        </p:txBody>
      </p:sp>
    </p:spTree>
    <p:extLst>
      <p:ext uri="{BB962C8B-B14F-4D97-AF65-F5344CB8AC3E}">
        <p14:creationId xmlns:p14="http://schemas.microsoft.com/office/powerpoint/2010/main" val="2353072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talking about fast food and nutrition, so we must include Saturated Fats and Salts. </a:t>
            </a:r>
          </a:p>
          <a:p>
            <a:endParaRPr lang="en-US" dirty="0"/>
          </a:p>
          <a:p>
            <a:r>
              <a:rPr lang="en-US" dirty="0"/>
              <a:t>A low sodium diet is common health concern for many individuals. </a:t>
            </a:r>
          </a:p>
          <a:p>
            <a:endParaRPr lang="en-US" dirty="0"/>
          </a:p>
        </p:txBody>
      </p:sp>
      <p:sp>
        <p:nvSpPr>
          <p:cNvPr id="4" name="Slide Number Placeholder 3"/>
          <p:cNvSpPr>
            <a:spLocks noGrp="1"/>
          </p:cNvSpPr>
          <p:nvPr>
            <p:ph type="sldNum" sz="quarter" idx="5"/>
          </p:nvPr>
        </p:nvSpPr>
        <p:spPr/>
        <p:txBody>
          <a:bodyPr/>
          <a:lstStyle/>
          <a:p>
            <a:fld id="{EB1476A9-EA77-4CAE-A5BC-FEC12CD121DE}" type="slidenum">
              <a:rPr lang="en-US" smtClean="0"/>
              <a:t>6</a:t>
            </a:fld>
            <a:endParaRPr lang="en-US"/>
          </a:p>
        </p:txBody>
      </p:sp>
    </p:spTree>
    <p:extLst>
      <p:ext uri="{BB962C8B-B14F-4D97-AF65-F5344CB8AC3E}">
        <p14:creationId xmlns:p14="http://schemas.microsoft.com/office/powerpoint/2010/main" val="1165185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diabetic person needs to not just avoid sugars, but also carbohydrates. </a:t>
            </a:r>
          </a:p>
          <a:p>
            <a:r>
              <a:rPr lang="en-US" dirty="0"/>
              <a:t>	While much of this falls below the 50g mark it is important to consider that these numbers are for just 1 item, and not a meal. </a:t>
            </a:r>
          </a:p>
          <a:p>
            <a:endParaRPr lang="en-US" dirty="0"/>
          </a:p>
        </p:txBody>
      </p:sp>
      <p:sp>
        <p:nvSpPr>
          <p:cNvPr id="4" name="Slide Number Placeholder 3"/>
          <p:cNvSpPr>
            <a:spLocks noGrp="1"/>
          </p:cNvSpPr>
          <p:nvPr>
            <p:ph type="sldNum" sz="quarter" idx="5"/>
          </p:nvPr>
        </p:nvSpPr>
        <p:spPr/>
        <p:txBody>
          <a:bodyPr/>
          <a:lstStyle/>
          <a:p>
            <a:fld id="{EB1476A9-EA77-4CAE-A5BC-FEC12CD121DE}" type="slidenum">
              <a:rPr lang="en-US" smtClean="0"/>
              <a:t>7</a:t>
            </a:fld>
            <a:endParaRPr lang="en-US"/>
          </a:p>
        </p:txBody>
      </p:sp>
    </p:spTree>
    <p:extLst>
      <p:ext uri="{BB962C8B-B14F-4D97-AF65-F5344CB8AC3E}">
        <p14:creationId xmlns:p14="http://schemas.microsoft.com/office/powerpoint/2010/main" val="92449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Calories vs Trans fats. </a:t>
            </a:r>
          </a:p>
          <a:p>
            <a:endParaRPr lang="en-US" dirty="0"/>
          </a:p>
          <a:p>
            <a:r>
              <a:rPr lang="en-US" dirty="0"/>
              <a:t>While it may seem to have large selection without trans fats, it is important to consider that they are only located in liquid oils turned into solid fats, like French fries, fried foods etc. </a:t>
            </a:r>
          </a:p>
          <a:p>
            <a:endParaRPr lang="en-US" dirty="0"/>
          </a:p>
        </p:txBody>
      </p:sp>
      <p:sp>
        <p:nvSpPr>
          <p:cNvPr id="4" name="Slide Number Placeholder 3"/>
          <p:cNvSpPr>
            <a:spLocks noGrp="1"/>
          </p:cNvSpPr>
          <p:nvPr>
            <p:ph type="sldNum" sz="quarter" idx="5"/>
          </p:nvPr>
        </p:nvSpPr>
        <p:spPr/>
        <p:txBody>
          <a:bodyPr/>
          <a:lstStyle/>
          <a:p>
            <a:fld id="{EB1476A9-EA77-4CAE-A5BC-FEC12CD121DE}" type="slidenum">
              <a:rPr lang="en-US" smtClean="0"/>
              <a:t>8</a:t>
            </a:fld>
            <a:endParaRPr lang="en-US"/>
          </a:p>
        </p:txBody>
      </p:sp>
    </p:spTree>
    <p:extLst>
      <p:ext uri="{BB962C8B-B14F-4D97-AF65-F5344CB8AC3E}">
        <p14:creationId xmlns:p14="http://schemas.microsoft.com/office/powerpoint/2010/main" val="1392582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Closing </a:t>
            </a:r>
          </a:p>
        </p:txBody>
      </p:sp>
      <p:sp>
        <p:nvSpPr>
          <p:cNvPr id="4" name="Slide Number Placeholder 3"/>
          <p:cNvSpPr>
            <a:spLocks noGrp="1"/>
          </p:cNvSpPr>
          <p:nvPr>
            <p:ph type="sldNum" sz="quarter" idx="5"/>
          </p:nvPr>
        </p:nvSpPr>
        <p:spPr/>
        <p:txBody>
          <a:bodyPr/>
          <a:lstStyle/>
          <a:p>
            <a:fld id="{EB1476A9-EA77-4CAE-A5BC-FEC12CD121DE}" type="slidenum">
              <a:rPr lang="en-US" smtClean="0"/>
              <a:t>9</a:t>
            </a:fld>
            <a:endParaRPr lang="en-US"/>
          </a:p>
        </p:txBody>
      </p:sp>
    </p:spTree>
    <p:extLst>
      <p:ext uri="{BB962C8B-B14F-4D97-AF65-F5344CB8AC3E}">
        <p14:creationId xmlns:p14="http://schemas.microsoft.com/office/powerpoint/2010/main" val="3743856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7/28/2024</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509463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7/28/2024</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25299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7/28/2024</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18472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7/28/2024</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65467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7/28/2024</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2323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7/28/2024</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06485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7/28/2024</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796133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7/28/2024</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474665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7/28/2024</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231677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7/28/2024</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550956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7/28/2024</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153338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7/28/2024</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928532"/>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33" r:id="rId6"/>
    <p:sldLayoutId id="2147483829" r:id="rId7"/>
    <p:sldLayoutId id="2147483830" r:id="rId8"/>
    <p:sldLayoutId id="2147483831" r:id="rId9"/>
    <p:sldLayoutId id="2147483832" r:id="rId10"/>
    <p:sldLayoutId id="2147483834"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kaggle.com/datasets/joebeachcapital/fast-foo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l="3527" r="8140" b="1"/>
          <a:stretch/>
        </p:blipFill>
        <p:spPr>
          <a:xfrm>
            <a:off x="4383315" y="406533"/>
            <a:ext cx="7311127" cy="5835063"/>
          </a:xfrm>
          <a:custGeom>
            <a:avLst/>
            <a:gdLst/>
            <a:ahLst/>
            <a:cxnLst/>
            <a:rect l="l" t="t" r="r" b="b"/>
            <a:pathLst>
              <a:path w="7441204" h="6013687">
                <a:moveTo>
                  <a:pt x="521773" y="33"/>
                </a:moveTo>
                <a:cubicBezTo>
                  <a:pt x="691085" y="398"/>
                  <a:pt x="903236" y="3814"/>
                  <a:pt x="1092688" y="8577"/>
                </a:cubicBezTo>
                <a:lnTo>
                  <a:pt x="6484220" y="37240"/>
                </a:lnTo>
                <a:lnTo>
                  <a:pt x="7441204" y="64264"/>
                </a:lnTo>
                <a:lnTo>
                  <a:pt x="7441204" y="5983295"/>
                </a:lnTo>
                <a:lnTo>
                  <a:pt x="7288194" y="5982896"/>
                </a:lnTo>
                <a:cubicBezTo>
                  <a:pt x="5457820" y="5980096"/>
                  <a:pt x="2920476" y="6013687"/>
                  <a:pt x="1210410" y="6013687"/>
                </a:cubicBezTo>
                <a:cubicBezTo>
                  <a:pt x="725939" y="5985023"/>
                  <a:pt x="379887" y="6013688"/>
                  <a:pt x="47679" y="5985023"/>
                </a:cubicBezTo>
                <a:cubicBezTo>
                  <a:pt x="-53829" y="4045425"/>
                  <a:pt x="24608" y="1346230"/>
                  <a:pt x="116889" y="123233"/>
                </a:cubicBezTo>
                <a:cubicBezTo>
                  <a:pt x="124824" y="-27018"/>
                  <a:pt x="118248" y="22145"/>
                  <a:pt x="277431" y="3036"/>
                </a:cubicBezTo>
                <a:cubicBezTo>
                  <a:pt x="334020" y="692"/>
                  <a:pt x="420186" y="-187"/>
                  <a:pt x="521773" y="33"/>
                </a:cubicBezTo>
                <a:close/>
              </a:path>
            </a:pathLst>
          </a:custGeom>
        </p:spPr>
      </p:pic>
      <p:sp>
        <p:nvSpPr>
          <p:cNvPr id="29" name="Freeform: Shape 28">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83313" y="406533"/>
            <a:ext cx="7311126" cy="5835062"/>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398432" y="839495"/>
            <a:ext cx="4504765"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6AFF5CE-B67C-4572-A244-872A4D90E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398431" y="868493"/>
            <a:ext cx="4504765"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solidFill>
            <a:schemeClr val="bg1"/>
          </a:solidFill>
          <a:ln w="1905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65ECCD1-CF5E-4EE6-837B-F9A6958B1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398433" y="839494"/>
            <a:ext cx="4504765"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ECA4BE10-53D9-3302-0EAA-2F9040A6AF86}"/>
              </a:ext>
            </a:extLst>
          </p:cNvPr>
          <p:cNvSpPr>
            <a:spLocks noGrp="1"/>
          </p:cNvSpPr>
          <p:nvPr>
            <p:ph type="ctrTitle"/>
          </p:nvPr>
        </p:nvSpPr>
        <p:spPr>
          <a:xfrm>
            <a:off x="810217" y="1349526"/>
            <a:ext cx="3419661" cy="2867911"/>
          </a:xfrm>
        </p:spPr>
        <p:txBody>
          <a:bodyPr anchor="ctr">
            <a:normAutofit/>
          </a:bodyPr>
          <a:lstStyle/>
          <a:p>
            <a:pPr>
              <a:lnSpc>
                <a:spcPct val="90000"/>
              </a:lnSpc>
            </a:pPr>
            <a:r>
              <a:rPr lang="en-US" dirty="0"/>
              <a:t>Fast food restaurant’s nutritional values</a:t>
            </a:r>
          </a:p>
        </p:txBody>
      </p:sp>
      <p:sp>
        <p:nvSpPr>
          <p:cNvPr id="3" name="Subtitle 2">
            <a:extLst>
              <a:ext uri="{FF2B5EF4-FFF2-40B4-BE49-F238E27FC236}">
                <a16:creationId xmlns:a16="http://schemas.microsoft.com/office/drawing/2014/main" id="{309BCF2A-5FA4-32EE-844A-5EE61D230707}"/>
              </a:ext>
            </a:extLst>
          </p:cNvPr>
          <p:cNvSpPr>
            <a:spLocks noGrp="1"/>
          </p:cNvSpPr>
          <p:nvPr>
            <p:ph type="subTitle" idx="1"/>
          </p:nvPr>
        </p:nvSpPr>
        <p:spPr>
          <a:xfrm>
            <a:off x="-3468" y="4907263"/>
            <a:ext cx="4542457" cy="1875462"/>
          </a:xfrm>
        </p:spPr>
        <p:txBody>
          <a:bodyPr>
            <a:normAutofit/>
          </a:bodyPr>
          <a:lstStyle/>
          <a:p>
            <a:pPr algn="ctr"/>
            <a:r>
              <a:rPr lang="en-US" sz="2800" dirty="0"/>
              <a:t>Creators: James Brannan, John Haynes, Pamala Cox, and Mereissa Henrie</a:t>
            </a:r>
          </a:p>
        </p:txBody>
      </p:sp>
      <p:pic>
        <p:nvPicPr>
          <p:cNvPr id="6" name="Picture 5">
            <a:extLst>
              <a:ext uri="{FF2B5EF4-FFF2-40B4-BE49-F238E27FC236}">
                <a16:creationId xmlns:a16="http://schemas.microsoft.com/office/drawing/2014/main" id="{83BCE714-D819-ECCC-DF8E-AFC14D736B83}"/>
              </a:ext>
            </a:extLst>
          </p:cNvPr>
          <p:cNvPicPr>
            <a:picLocks noChangeAspect="1"/>
          </p:cNvPicPr>
          <p:nvPr/>
        </p:nvPicPr>
        <p:blipFill>
          <a:blip r:embed="rId4"/>
          <a:stretch>
            <a:fillRect/>
          </a:stretch>
        </p:blipFill>
        <p:spPr>
          <a:xfrm>
            <a:off x="5149419" y="474843"/>
            <a:ext cx="2598918" cy="1891194"/>
          </a:xfrm>
          <a:prstGeom prst="rect">
            <a:avLst/>
          </a:prstGeom>
        </p:spPr>
      </p:pic>
      <p:pic>
        <p:nvPicPr>
          <p:cNvPr id="8" name="Picture 7">
            <a:extLst>
              <a:ext uri="{FF2B5EF4-FFF2-40B4-BE49-F238E27FC236}">
                <a16:creationId xmlns:a16="http://schemas.microsoft.com/office/drawing/2014/main" id="{7A741E31-73FD-F20D-F635-CACEE313DECA}"/>
              </a:ext>
            </a:extLst>
          </p:cNvPr>
          <p:cNvPicPr>
            <a:picLocks noChangeAspect="1"/>
          </p:cNvPicPr>
          <p:nvPr/>
        </p:nvPicPr>
        <p:blipFill>
          <a:blip r:embed="rId5"/>
          <a:stretch>
            <a:fillRect/>
          </a:stretch>
        </p:blipFill>
        <p:spPr>
          <a:xfrm>
            <a:off x="8081061" y="475410"/>
            <a:ext cx="2598919" cy="1748232"/>
          </a:xfrm>
          <a:prstGeom prst="rect">
            <a:avLst/>
          </a:prstGeom>
        </p:spPr>
      </p:pic>
      <p:pic>
        <p:nvPicPr>
          <p:cNvPr id="14" name="Picture 13">
            <a:extLst>
              <a:ext uri="{FF2B5EF4-FFF2-40B4-BE49-F238E27FC236}">
                <a16:creationId xmlns:a16="http://schemas.microsoft.com/office/drawing/2014/main" id="{B99677C6-1E7D-5034-2299-27A3864738FA}"/>
              </a:ext>
            </a:extLst>
          </p:cNvPr>
          <p:cNvPicPr>
            <a:picLocks noChangeAspect="1"/>
          </p:cNvPicPr>
          <p:nvPr/>
        </p:nvPicPr>
        <p:blipFill>
          <a:blip r:embed="rId6"/>
          <a:stretch>
            <a:fillRect/>
          </a:stretch>
        </p:blipFill>
        <p:spPr>
          <a:xfrm>
            <a:off x="5121250" y="2482286"/>
            <a:ext cx="2598919" cy="1821530"/>
          </a:xfrm>
          <a:prstGeom prst="rect">
            <a:avLst/>
          </a:prstGeom>
        </p:spPr>
      </p:pic>
      <p:pic>
        <p:nvPicPr>
          <p:cNvPr id="28" name="Picture 27">
            <a:extLst>
              <a:ext uri="{FF2B5EF4-FFF2-40B4-BE49-F238E27FC236}">
                <a16:creationId xmlns:a16="http://schemas.microsoft.com/office/drawing/2014/main" id="{68EB4B8C-740A-0650-BF0D-BDD9CEBBC5CC}"/>
              </a:ext>
            </a:extLst>
          </p:cNvPr>
          <p:cNvPicPr>
            <a:picLocks noChangeAspect="1"/>
          </p:cNvPicPr>
          <p:nvPr/>
        </p:nvPicPr>
        <p:blipFill>
          <a:blip r:embed="rId7"/>
          <a:stretch>
            <a:fillRect/>
          </a:stretch>
        </p:blipFill>
        <p:spPr>
          <a:xfrm>
            <a:off x="8330652" y="2521845"/>
            <a:ext cx="2099735" cy="1742412"/>
          </a:xfrm>
          <a:prstGeom prst="rect">
            <a:avLst/>
          </a:prstGeom>
        </p:spPr>
      </p:pic>
      <p:pic>
        <p:nvPicPr>
          <p:cNvPr id="32" name="Picture 31">
            <a:extLst>
              <a:ext uri="{FF2B5EF4-FFF2-40B4-BE49-F238E27FC236}">
                <a16:creationId xmlns:a16="http://schemas.microsoft.com/office/drawing/2014/main" id="{95BBD9D6-786A-0A8E-BC7C-8122DF0EB382}"/>
              </a:ext>
            </a:extLst>
          </p:cNvPr>
          <p:cNvPicPr>
            <a:picLocks noChangeAspect="1"/>
          </p:cNvPicPr>
          <p:nvPr/>
        </p:nvPicPr>
        <p:blipFill>
          <a:blip r:embed="rId8"/>
          <a:stretch>
            <a:fillRect/>
          </a:stretch>
        </p:blipFill>
        <p:spPr>
          <a:xfrm>
            <a:off x="5093079" y="4467911"/>
            <a:ext cx="2627090" cy="1774941"/>
          </a:xfrm>
          <a:prstGeom prst="rect">
            <a:avLst/>
          </a:prstGeom>
        </p:spPr>
      </p:pic>
      <p:pic>
        <p:nvPicPr>
          <p:cNvPr id="36" name="Picture 35">
            <a:extLst>
              <a:ext uri="{FF2B5EF4-FFF2-40B4-BE49-F238E27FC236}">
                <a16:creationId xmlns:a16="http://schemas.microsoft.com/office/drawing/2014/main" id="{FBB9E229-1EA7-3F82-BCF6-11AC7C5C6BF1}"/>
              </a:ext>
            </a:extLst>
          </p:cNvPr>
          <p:cNvPicPr>
            <a:picLocks noChangeAspect="1"/>
          </p:cNvPicPr>
          <p:nvPr/>
        </p:nvPicPr>
        <p:blipFill>
          <a:blip r:embed="rId9"/>
          <a:stretch>
            <a:fillRect/>
          </a:stretch>
        </p:blipFill>
        <p:spPr>
          <a:xfrm>
            <a:off x="8219152" y="4403565"/>
            <a:ext cx="2482711" cy="1817625"/>
          </a:xfrm>
          <a:prstGeom prst="rect">
            <a:avLst/>
          </a:prstGeom>
        </p:spPr>
      </p:pic>
    </p:spTree>
    <p:extLst>
      <p:ext uri="{BB962C8B-B14F-4D97-AF65-F5344CB8AC3E}">
        <p14:creationId xmlns:p14="http://schemas.microsoft.com/office/powerpoint/2010/main" val="841899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022123-FBE9-472D-B98E-7D8BB7E64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t="23033" r="-1" b="3682"/>
          <a:stretch/>
        </p:blipFill>
        <p:spPr>
          <a:xfrm>
            <a:off x="361893" y="380998"/>
            <a:ext cx="11491761" cy="59372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4" name="Freeform: Shape 4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8347" y="380999"/>
            <a:ext cx="11491760" cy="5937247"/>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880483"/>
              <a:gd name="connsiteY0" fmla="*/ 26168 h 6127279"/>
              <a:gd name="connsiteX1" fmla="*/ 759878 w 11880483"/>
              <a:gd name="connsiteY1" fmla="*/ 7490 h 6127279"/>
              <a:gd name="connsiteX2" fmla="*/ 8811740 w 11880483"/>
              <a:gd name="connsiteY2" fmla="*/ 58150 h 6127279"/>
              <a:gd name="connsiteX3" fmla="*/ 10133387 w 11880483"/>
              <a:gd name="connsiteY3" fmla="*/ 58400 h 6127279"/>
              <a:gd name="connsiteX4" fmla="*/ 11522733 w 11880483"/>
              <a:gd name="connsiteY4" fmla="*/ 71807 h 6127279"/>
              <a:gd name="connsiteX5" fmla="*/ 11558343 w 11880483"/>
              <a:gd name="connsiteY5" fmla="*/ 2608923 h 6127279"/>
              <a:gd name="connsiteX6" fmla="*/ 11609369 w 11880483"/>
              <a:gd name="connsiteY6" fmla="*/ 5373939 h 6127279"/>
              <a:gd name="connsiteX7" fmla="*/ 11576881 w 11880483"/>
              <a:gd name="connsiteY7" fmla="*/ 6074018 h 6127279"/>
              <a:gd name="connsiteX8" fmla="*/ 7593781 w 11880483"/>
              <a:gd name="connsiteY8" fmla="*/ 6075621 h 6127279"/>
              <a:gd name="connsiteX9" fmla="*/ 137076 w 11880483"/>
              <a:gd name="connsiteY9" fmla="*/ 6055087 h 6127279"/>
              <a:gd name="connsiteX10" fmla="*/ 83401 w 11880483"/>
              <a:gd name="connsiteY10" fmla="*/ 5343326 h 6127279"/>
              <a:gd name="connsiteX11" fmla="*/ 47387 w 11880483"/>
              <a:gd name="connsiteY11" fmla="*/ 3205933 h 6127279"/>
              <a:gd name="connsiteX12" fmla="*/ 33791 w 11880483"/>
              <a:gd name="connsiteY12" fmla="*/ 1065602 h 6127279"/>
              <a:gd name="connsiteX13" fmla="*/ 0 w 11880483"/>
              <a:gd name="connsiteY13" fmla="*/ 26168 h 6127279"/>
              <a:gd name="connsiteX0" fmla="*/ 0 w 11624538"/>
              <a:gd name="connsiteY0" fmla="*/ 26168 h 6194184"/>
              <a:gd name="connsiteX1" fmla="*/ 759878 w 11624538"/>
              <a:gd name="connsiteY1" fmla="*/ 7490 h 6194184"/>
              <a:gd name="connsiteX2" fmla="*/ 8811740 w 11624538"/>
              <a:gd name="connsiteY2" fmla="*/ 58150 h 6194184"/>
              <a:gd name="connsiteX3" fmla="*/ 10133387 w 11624538"/>
              <a:gd name="connsiteY3" fmla="*/ 58400 h 6194184"/>
              <a:gd name="connsiteX4" fmla="*/ 11522733 w 11624538"/>
              <a:gd name="connsiteY4" fmla="*/ 71807 h 6194184"/>
              <a:gd name="connsiteX5" fmla="*/ 11558343 w 11624538"/>
              <a:gd name="connsiteY5" fmla="*/ 2608923 h 6194184"/>
              <a:gd name="connsiteX6" fmla="*/ 11609369 w 11624538"/>
              <a:gd name="connsiteY6" fmla="*/ 5373939 h 6194184"/>
              <a:gd name="connsiteX7" fmla="*/ 11576881 w 11624538"/>
              <a:gd name="connsiteY7" fmla="*/ 6074018 h 6194184"/>
              <a:gd name="connsiteX8" fmla="*/ 7593781 w 11624538"/>
              <a:gd name="connsiteY8" fmla="*/ 6075621 h 6194184"/>
              <a:gd name="connsiteX9" fmla="*/ 137076 w 11624538"/>
              <a:gd name="connsiteY9" fmla="*/ 6055087 h 6194184"/>
              <a:gd name="connsiteX10" fmla="*/ 83401 w 11624538"/>
              <a:gd name="connsiteY10" fmla="*/ 5343326 h 6194184"/>
              <a:gd name="connsiteX11" fmla="*/ 47387 w 11624538"/>
              <a:gd name="connsiteY11" fmla="*/ 3205933 h 6194184"/>
              <a:gd name="connsiteX12" fmla="*/ 33791 w 11624538"/>
              <a:gd name="connsiteY12" fmla="*/ 1065602 h 6194184"/>
              <a:gd name="connsiteX13" fmla="*/ 0 w 11624538"/>
              <a:gd name="connsiteY13" fmla="*/ 26168 h 6194184"/>
              <a:gd name="connsiteX0" fmla="*/ 0 w 11627671"/>
              <a:gd name="connsiteY0" fmla="*/ 26168 h 6130678"/>
              <a:gd name="connsiteX1" fmla="*/ 759878 w 11627671"/>
              <a:gd name="connsiteY1" fmla="*/ 7490 h 6130678"/>
              <a:gd name="connsiteX2" fmla="*/ 8811740 w 11627671"/>
              <a:gd name="connsiteY2" fmla="*/ 58150 h 6130678"/>
              <a:gd name="connsiteX3" fmla="*/ 10133387 w 11627671"/>
              <a:gd name="connsiteY3" fmla="*/ 58400 h 6130678"/>
              <a:gd name="connsiteX4" fmla="*/ 11522733 w 11627671"/>
              <a:gd name="connsiteY4" fmla="*/ 71807 h 6130678"/>
              <a:gd name="connsiteX5" fmla="*/ 11558343 w 11627671"/>
              <a:gd name="connsiteY5" fmla="*/ 2608923 h 6130678"/>
              <a:gd name="connsiteX6" fmla="*/ 11609369 w 11627671"/>
              <a:gd name="connsiteY6" fmla="*/ 5373939 h 6130678"/>
              <a:gd name="connsiteX7" fmla="*/ 11576881 w 11627671"/>
              <a:gd name="connsiteY7" fmla="*/ 6074018 h 6130678"/>
              <a:gd name="connsiteX8" fmla="*/ 7593781 w 11627671"/>
              <a:gd name="connsiteY8" fmla="*/ 6075621 h 6130678"/>
              <a:gd name="connsiteX9" fmla="*/ 137076 w 11627671"/>
              <a:gd name="connsiteY9" fmla="*/ 6055087 h 6130678"/>
              <a:gd name="connsiteX10" fmla="*/ 83401 w 11627671"/>
              <a:gd name="connsiteY10" fmla="*/ 5343326 h 6130678"/>
              <a:gd name="connsiteX11" fmla="*/ 47387 w 11627671"/>
              <a:gd name="connsiteY11" fmla="*/ 3205933 h 6130678"/>
              <a:gd name="connsiteX12" fmla="*/ 33791 w 11627671"/>
              <a:gd name="connsiteY12" fmla="*/ 1065602 h 6130678"/>
              <a:gd name="connsiteX13" fmla="*/ 0 w 11627671"/>
              <a:gd name="connsiteY13" fmla="*/ 26168 h 6130678"/>
              <a:gd name="connsiteX0" fmla="*/ 0 w 11627845"/>
              <a:gd name="connsiteY0" fmla="*/ 26168 h 6113366"/>
              <a:gd name="connsiteX1" fmla="*/ 759878 w 11627845"/>
              <a:gd name="connsiteY1" fmla="*/ 7490 h 6113366"/>
              <a:gd name="connsiteX2" fmla="*/ 8811740 w 11627845"/>
              <a:gd name="connsiteY2" fmla="*/ 58150 h 6113366"/>
              <a:gd name="connsiteX3" fmla="*/ 10133387 w 11627845"/>
              <a:gd name="connsiteY3" fmla="*/ 58400 h 6113366"/>
              <a:gd name="connsiteX4" fmla="*/ 11522733 w 11627845"/>
              <a:gd name="connsiteY4" fmla="*/ 71807 h 6113366"/>
              <a:gd name="connsiteX5" fmla="*/ 11558343 w 11627845"/>
              <a:gd name="connsiteY5" fmla="*/ 2608923 h 6113366"/>
              <a:gd name="connsiteX6" fmla="*/ 11609369 w 11627845"/>
              <a:gd name="connsiteY6" fmla="*/ 5373939 h 6113366"/>
              <a:gd name="connsiteX7" fmla="*/ 11576881 w 11627845"/>
              <a:gd name="connsiteY7" fmla="*/ 6074018 h 6113366"/>
              <a:gd name="connsiteX8" fmla="*/ 7593781 w 11627845"/>
              <a:gd name="connsiteY8" fmla="*/ 6075621 h 6113366"/>
              <a:gd name="connsiteX9" fmla="*/ 137076 w 11627845"/>
              <a:gd name="connsiteY9" fmla="*/ 6055087 h 6113366"/>
              <a:gd name="connsiteX10" fmla="*/ 83401 w 11627845"/>
              <a:gd name="connsiteY10" fmla="*/ 5343326 h 6113366"/>
              <a:gd name="connsiteX11" fmla="*/ 47387 w 11627845"/>
              <a:gd name="connsiteY11" fmla="*/ 3205933 h 6113366"/>
              <a:gd name="connsiteX12" fmla="*/ 33791 w 11627845"/>
              <a:gd name="connsiteY12" fmla="*/ 1065602 h 6113366"/>
              <a:gd name="connsiteX13" fmla="*/ 0 w 11627845"/>
              <a:gd name="connsiteY13" fmla="*/ 26168 h 6113366"/>
              <a:gd name="connsiteX0" fmla="*/ 0 w 11889045"/>
              <a:gd name="connsiteY0" fmla="*/ 26168 h 6137214"/>
              <a:gd name="connsiteX1" fmla="*/ 759878 w 11889045"/>
              <a:gd name="connsiteY1" fmla="*/ 7490 h 6137214"/>
              <a:gd name="connsiteX2" fmla="*/ 8811740 w 11889045"/>
              <a:gd name="connsiteY2" fmla="*/ 58150 h 6137214"/>
              <a:gd name="connsiteX3" fmla="*/ 10133387 w 11889045"/>
              <a:gd name="connsiteY3" fmla="*/ 58400 h 6137214"/>
              <a:gd name="connsiteX4" fmla="*/ 11522733 w 11889045"/>
              <a:gd name="connsiteY4" fmla="*/ 71807 h 6137214"/>
              <a:gd name="connsiteX5" fmla="*/ 11558343 w 11889045"/>
              <a:gd name="connsiteY5" fmla="*/ 2608923 h 6137214"/>
              <a:gd name="connsiteX6" fmla="*/ 11609369 w 11889045"/>
              <a:gd name="connsiteY6" fmla="*/ 5373939 h 6137214"/>
              <a:gd name="connsiteX7" fmla="*/ 11576881 w 11889045"/>
              <a:gd name="connsiteY7" fmla="*/ 6074018 h 6137214"/>
              <a:gd name="connsiteX8" fmla="*/ 7478133 w 11889045"/>
              <a:gd name="connsiteY8" fmla="*/ 6101606 h 6137214"/>
              <a:gd name="connsiteX9" fmla="*/ 137076 w 11889045"/>
              <a:gd name="connsiteY9" fmla="*/ 6055087 h 6137214"/>
              <a:gd name="connsiteX10" fmla="*/ 83401 w 11889045"/>
              <a:gd name="connsiteY10" fmla="*/ 5343326 h 6137214"/>
              <a:gd name="connsiteX11" fmla="*/ 47387 w 11889045"/>
              <a:gd name="connsiteY11" fmla="*/ 3205933 h 6137214"/>
              <a:gd name="connsiteX12" fmla="*/ 33791 w 11889045"/>
              <a:gd name="connsiteY12" fmla="*/ 1065602 h 6137214"/>
              <a:gd name="connsiteX13" fmla="*/ 0 w 11889045"/>
              <a:gd name="connsiteY13" fmla="*/ 26168 h 6137214"/>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47387 w 11627298"/>
              <a:gd name="connsiteY11" fmla="*/ 3205933 h 6103277"/>
              <a:gd name="connsiteX12" fmla="*/ 33791 w 11627298"/>
              <a:gd name="connsiteY12" fmla="*/ 1065602 h 6103277"/>
              <a:gd name="connsiteX13" fmla="*/ 0 w 11627298"/>
              <a:gd name="connsiteY13"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33791 w 11627298"/>
              <a:gd name="connsiteY11" fmla="*/ 1065602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32165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7298" h="6103277">
                <a:moveTo>
                  <a:pt x="0" y="26168"/>
                </a:moveTo>
                <a:cubicBezTo>
                  <a:pt x="115344" y="-14971"/>
                  <a:pt x="509898" y="3750"/>
                  <a:pt x="759878" y="7490"/>
                </a:cubicBezTo>
                <a:lnTo>
                  <a:pt x="8811740" y="32165"/>
                </a:lnTo>
                <a:lnTo>
                  <a:pt x="10133387" y="58400"/>
                </a:lnTo>
                <a:lnTo>
                  <a:pt x="11522733" y="71807"/>
                </a:lnTo>
                <a:cubicBezTo>
                  <a:pt x="11582162" y="374233"/>
                  <a:pt x="11582580" y="1597344"/>
                  <a:pt x="11558343" y="2608923"/>
                </a:cubicBezTo>
                <a:cubicBezTo>
                  <a:pt x="11557823" y="3490742"/>
                  <a:pt x="11615629" y="4798293"/>
                  <a:pt x="11609369" y="5373939"/>
                </a:cubicBezTo>
                <a:cubicBezTo>
                  <a:pt x="11598540" y="5607299"/>
                  <a:pt x="11674330" y="6069673"/>
                  <a:pt x="11576881" y="6074018"/>
                </a:cubicBezTo>
                <a:cubicBezTo>
                  <a:pt x="10878437" y="6105160"/>
                  <a:pt x="8814399" y="6105403"/>
                  <a:pt x="7478133" y="6101606"/>
                </a:cubicBezTo>
                <a:lnTo>
                  <a:pt x="137076" y="6055087"/>
                </a:lnTo>
                <a:cubicBezTo>
                  <a:pt x="63429" y="6063027"/>
                  <a:pt x="104898" y="6164080"/>
                  <a:pt x="83401" y="5343326"/>
                </a:cubicBezTo>
                <a:cubicBezTo>
                  <a:pt x="61904" y="4522572"/>
                  <a:pt x="21991" y="2016758"/>
                  <a:pt x="8091" y="1130565"/>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AEC7EBC5-3602-8381-C089-F7ABAF922998}"/>
              </a:ext>
            </a:extLst>
          </p:cNvPr>
          <p:cNvSpPr txBox="1"/>
          <p:nvPr/>
        </p:nvSpPr>
        <p:spPr>
          <a:xfrm>
            <a:off x="725510" y="750006"/>
            <a:ext cx="10719238" cy="4893647"/>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Conclusion:</a:t>
            </a:r>
          </a:p>
          <a:p>
            <a:r>
              <a:rPr lang="en-US" sz="32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Despite facing some challenges in getting our Fast-Food Nutrition Dashboard to look exactly as intended, the process has demonstrated several key benefits that can be valuable in an interview with a recruiter or hiring manager.  </a:t>
            </a:r>
          </a:p>
          <a:p>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US" sz="2400" dirty="0">
                <a:latin typeface="Times New Roman" panose="02020603050405020304" pitchFamily="18" charset="0"/>
                <a:cs typeface="Times New Roman" panose="02020603050405020304" pitchFamily="18" charset="0"/>
              </a:rPr>
              <a:t>Problem-solving:</a:t>
            </a:r>
          </a:p>
          <a:p>
            <a:pPr marL="514350" indent="-514350">
              <a:buAutoNum type="arabicPeriod"/>
            </a:pPr>
            <a:r>
              <a:rPr lang="en-US" sz="2400" dirty="0">
                <a:latin typeface="Times New Roman" panose="02020603050405020304" pitchFamily="18" charset="0"/>
                <a:cs typeface="Times New Roman" panose="02020603050405020304" pitchFamily="18" charset="0"/>
              </a:rPr>
              <a:t>Technical Proficiency:</a:t>
            </a:r>
          </a:p>
          <a:p>
            <a:pPr marL="514350" indent="-514350">
              <a:buAutoNum type="arabicPeriod"/>
            </a:pPr>
            <a:r>
              <a:rPr lang="en-US" sz="2400" dirty="0">
                <a:latin typeface="Times New Roman" panose="02020603050405020304" pitchFamily="18" charset="0"/>
                <a:cs typeface="Times New Roman" panose="02020603050405020304" pitchFamily="18" charset="0"/>
              </a:rPr>
              <a:t>User-Centric Design:</a:t>
            </a:r>
          </a:p>
          <a:p>
            <a:pPr marL="514350" indent="-514350">
              <a:buAutoNum type="arabicPeriod"/>
            </a:pPr>
            <a:r>
              <a:rPr lang="en-US" sz="2400" dirty="0">
                <a:latin typeface="Times New Roman" panose="02020603050405020304" pitchFamily="18" charset="0"/>
                <a:cs typeface="Times New Roman" panose="02020603050405020304" pitchFamily="18" charset="0"/>
              </a:rPr>
              <a:t>Adaptability and Learning:</a:t>
            </a:r>
          </a:p>
          <a:p>
            <a:pPr marL="514350" indent="-514350">
              <a:buAutoNum type="arabicPeriod"/>
            </a:pPr>
            <a:r>
              <a:rPr lang="en-US" sz="2400" dirty="0">
                <a:latin typeface="Times New Roman" panose="02020603050405020304" pitchFamily="18" charset="0"/>
                <a:cs typeface="Times New Roman" panose="02020603050405020304" pitchFamily="18" charset="0"/>
              </a:rPr>
              <a:t>Team Collaboration</a:t>
            </a:r>
          </a:p>
          <a:p>
            <a:pPr marL="514350" indent="-514350">
              <a:buAutoNum type="arabicPeriod"/>
            </a:pPr>
            <a:r>
              <a:rPr lang="en-US" sz="2400" dirty="0">
                <a:latin typeface="Times New Roman" panose="02020603050405020304" pitchFamily="18" charset="0"/>
                <a:cs typeface="Times New Roman" panose="02020603050405020304" pitchFamily="18" charset="0"/>
              </a:rPr>
              <a:t>Resourcefulness</a:t>
            </a:r>
          </a:p>
          <a:p>
            <a:endParaRPr lang="en-US" sz="32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B9B5A7A-A6CB-CD88-3AF4-E5C431220D19}"/>
              </a:ext>
            </a:extLst>
          </p:cNvPr>
          <p:cNvSpPr>
            <a:spLocks noChangeArrowheads="1"/>
          </p:cNvSpPr>
          <p:nvPr/>
        </p:nvSpPr>
        <p:spPr bwMode="auto">
          <a:xfrm>
            <a:off x="152400" y="15240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inheri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436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022123-FBE9-472D-B98E-7D8BB7E64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t="23033" r="-1" b="3682"/>
          <a:stretch/>
        </p:blipFill>
        <p:spPr>
          <a:xfrm>
            <a:off x="361893" y="380998"/>
            <a:ext cx="11491761" cy="59372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4" name="Freeform: Shape 4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8347" y="380999"/>
            <a:ext cx="11491760" cy="5937247"/>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880483"/>
              <a:gd name="connsiteY0" fmla="*/ 26168 h 6127279"/>
              <a:gd name="connsiteX1" fmla="*/ 759878 w 11880483"/>
              <a:gd name="connsiteY1" fmla="*/ 7490 h 6127279"/>
              <a:gd name="connsiteX2" fmla="*/ 8811740 w 11880483"/>
              <a:gd name="connsiteY2" fmla="*/ 58150 h 6127279"/>
              <a:gd name="connsiteX3" fmla="*/ 10133387 w 11880483"/>
              <a:gd name="connsiteY3" fmla="*/ 58400 h 6127279"/>
              <a:gd name="connsiteX4" fmla="*/ 11522733 w 11880483"/>
              <a:gd name="connsiteY4" fmla="*/ 71807 h 6127279"/>
              <a:gd name="connsiteX5" fmla="*/ 11558343 w 11880483"/>
              <a:gd name="connsiteY5" fmla="*/ 2608923 h 6127279"/>
              <a:gd name="connsiteX6" fmla="*/ 11609369 w 11880483"/>
              <a:gd name="connsiteY6" fmla="*/ 5373939 h 6127279"/>
              <a:gd name="connsiteX7" fmla="*/ 11576881 w 11880483"/>
              <a:gd name="connsiteY7" fmla="*/ 6074018 h 6127279"/>
              <a:gd name="connsiteX8" fmla="*/ 7593781 w 11880483"/>
              <a:gd name="connsiteY8" fmla="*/ 6075621 h 6127279"/>
              <a:gd name="connsiteX9" fmla="*/ 137076 w 11880483"/>
              <a:gd name="connsiteY9" fmla="*/ 6055087 h 6127279"/>
              <a:gd name="connsiteX10" fmla="*/ 83401 w 11880483"/>
              <a:gd name="connsiteY10" fmla="*/ 5343326 h 6127279"/>
              <a:gd name="connsiteX11" fmla="*/ 47387 w 11880483"/>
              <a:gd name="connsiteY11" fmla="*/ 3205933 h 6127279"/>
              <a:gd name="connsiteX12" fmla="*/ 33791 w 11880483"/>
              <a:gd name="connsiteY12" fmla="*/ 1065602 h 6127279"/>
              <a:gd name="connsiteX13" fmla="*/ 0 w 11880483"/>
              <a:gd name="connsiteY13" fmla="*/ 26168 h 6127279"/>
              <a:gd name="connsiteX0" fmla="*/ 0 w 11624538"/>
              <a:gd name="connsiteY0" fmla="*/ 26168 h 6194184"/>
              <a:gd name="connsiteX1" fmla="*/ 759878 w 11624538"/>
              <a:gd name="connsiteY1" fmla="*/ 7490 h 6194184"/>
              <a:gd name="connsiteX2" fmla="*/ 8811740 w 11624538"/>
              <a:gd name="connsiteY2" fmla="*/ 58150 h 6194184"/>
              <a:gd name="connsiteX3" fmla="*/ 10133387 w 11624538"/>
              <a:gd name="connsiteY3" fmla="*/ 58400 h 6194184"/>
              <a:gd name="connsiteX4" fmla="*/ 11522733 w 11624538"/>
              <a:gd name="connsiteY4" fmla="*/ 71807 h 6194184"/>
              <a:gd name="connsiteX5" fmla="*/ 11558343 w 11624538"/>
              <a:gd name="connsiteY5" fmla="*/ 2608923 h 6194184"/>
              <a:gd name="connsiteX6" fmla="*/ 11609369 w 11624538"/>
              <a:gd name="connsiteY6" fmla="*/ 5373939 h 6194184"/>
              <a:gd name="connsiteX7" fmla="*/ 11576881 w 11624538"/>
              <a:gd name="connsiteY7" fmla="*/ 6074018 h 6194184"/>
              <a:gd name="connsiteX8" fmla="*/ 7593781 w 11624538"/>
              <a:gd name="connsiteY8" fmla="*/ 6075621 h 6194184"/>
              <a:gd name="connsiteX9" fmla="*/ 137076 w 11624538"/>
              <a:gd name="connsiteY9" fmla="*/ 6055087 h 6194184"/>
              <a:gd name="connsiteX10" fmla="*/ 83401 w 11624538"/>
              <a:gd name="connsiteY10" fmla="*/ 5343326 h 6194184"/>
              <a:gd name="connsiteX11" fmla="*/ 47387 w 11624538"/>
              <a:gd name="connsiteY11" fmla="*/ 3205933 h 6194184"/>
              <a:gd name="connsiteX12" fmla="*/ 33791 w 11624538"/>
              <a:gd name="connsiteY12" fmla="*/ 1065602 h 6194184"/>
              <a:gd name="connsiteX13" fmla="*/ 0 w 11624538"/>
              <a:gd name="connsiteY13" fmla="*/ 26168 h 6194184"/>
              <a:gd name="connsiteX0" fmla="*/ 0 w 11627671"/>
              <a:gd name="connsiteY0" fmla="*/ 26168 h 6130678"/>
              <a:gd name="connsiteX1" fmla="*/ 759878 w 11627671"/>
              <a:gd name="connsiteY1" fmla="*/ 7490 h 6130678"/>
              <a:gd name="connsiteX2" fmla="*/ 8811740 w 11627671"/>
              <a:gd name="connsiteY2" fmla="*/ 58150 h 6130678"/>
              <a:gd name="connsiteX3" fmla="*/ 10133387 w 11627671"/>
              <a:gd name="connsiteY3" fmla="*/ 58400 h 6130678"/>
              <a:gd name="connsiteX4" fmla="*/ 11522733 w 11627671"/>
              <a:gd name="connsiteY4" fmla="*/ 71807 h 6130678"/>
              <a:gd name="connsiteX5" fmla="*/ 11558343 w 11627671"/>
              <a:gd name="connsiteY5" fmla="*/ 2608923 h 6130678"/>
              <a:gd name="connsiteX6" fmla="*/ 11609369 w 11627671"/>
              <a:gd name="connsiteY6" fmla="*/ 5373939 h 6130678"/>
              <a:gd name="connsiteX7" fmla="*/ 11576881 w 11627671"/>
              <a:gd name="connsiteY7" fmla="*/ 6074018 h 6130678"/>
              <a:gd name="connsiteX8" fmla="*/ 7593781 w 11627671"/>
              <a:gd name="connsiteY8" fmla="*/ 6075621 h 6130678"/>
              <a:gd name="connsiteX9" fmla="*/ 137076 w 11627671"/>
              <a:gd name="connsiteY9" fmla="*/ 6055087 h 6130678"/>
              <a:gd name="connsiteX10" fmla="*/ 83401 w 11627671"/>
              <a:gd name="connsiteY10" fmla="*/ 5343326 h 6130678"/>
              <a:gd name="connsiteX11" fmla="*/ 47387 w 11627671"/>
              <a:gd name="connsiteY11" fmla="*/ 3205933 h 6130678"/>
              <a:gd name="connsiteX12" fmla="*/ 33791 w 11627671"/>
              <a:gd name="connsiteY12" fmla="*/ 1065602 h 6130678"/>
              <a:gd name="connsiteX13" fmla="*/ 0 w 11627671"/>
              <a:gd name="connsiteY13" fmla="*/ 26168 h 6130678"/>
              <a:gd name="connsiteX0" fmla="*/ 0 w 11627845"/>
              <a:gd name="connsiteY0" fmla="*/ 26168 h 6113366"/>
              <a:gd name="connsiteX1" fmla="*/ 759878 w 11627845"/>
              <a:gd name="connsiteY1" fmla="*/ 7490 h 6113366"/>
              <a:gd name="connsiteX2" fmla="*/ 8811740 w 11627845"/>
              <a:gd name="connsiteY2" fmla="*/ 58150 h 6113366"/>
              <a:gd name="connsiteX3" fmla="*/ 10133387 w 11627845"/>
              <a:gd name="connsiteY3" fmla="*/ 58400 h 6113366"/>
              <a:gd name="connsiteX4" fmla="*/ 11522733 w 11627845"/>
              <a:gd name="connsiteY4" fmla="*/ 71807 h 6113366"/>
              <a:gd name="connsiteX5" fmla="*/ 11558343 w 11627845"/>
              <a:gd name="connsiteY5" fmla="*/ 2608923 h 6113366"/>
              <a:gd name="connsiteX6" fmla="*/ 11609369 w 11627845"/>
              <a:gd name="connsiteY6" fmla="*/ 5373939 h 6113366"/>
              <a:gd name="connsiteX7" fmla="*/ 11576881 w 11627845"/>
              <a:gd name="connsiteY7" fmla="*/ 6074018 h 6113366"/>
              <a:gd name="connsiteX8" fmla="*/ 7593781 w 11627845"/>
              <a:gd name="connsiteY8" fmla="*/ 6075621 h 6113366"/>
              <a:gd name="connsiteX9" fmla="*/ 137076 w 11627845"/>
              <a:gd name="connsiteY9" fmla="*/ 6055087 h 6113366"/>
              <a:gd name="connsiteX10" fmla="*/ 83401 w 11627845"/>
              <a:gd name="connsiteY10" fmla="*/ 5343326 h 6113366"/>
              <a:gd name="connsiteX11" fmla="*/ 47387 w 11627845"/>
              <a:gd name="connsiteY11" fmla="*/ 3205933 h 6113366"/>
              <a:gd name="connsiteX12" fmla="*/ 33791 w 11627845"/>
              <a:gd name="connsiteY12" fmla="*/ 1065602 h 6113366"/>
              <a:gd name="connsiteX13" fmla="*/ 0 w 11627845"/>
              <a:gd name="connsiteY13" fmla="*/ 26168 h 6113366"/>
              <a:gd name="connsiteX0" fmla="*/ 0 w 11889045"/>
              <a:gd name="connsiteY0" fmla="*/ 26168 h 6137214"/>
              <a:gd name="connsiteX1" fmla="*/ 759878 w 11889045"/>
              <a:gd name="connsiteY1" fmla="*/ 7490 h 6137214"/>
              <a:gd name="connsiteX2" fmla="*/ 8811740 w 11889045"/>
              <a:gd name="connsiteY2" fmla="*/ 58150 h 6137214"/>
              <a:gd name="connsiteX3" fmla="*/ 10133387 w 11889045"/>
              <a:gd name="connsiteY3" fmla="*/ 58400 h 6137214"/>
              <a:gd name="connsiteX4" fmla="*/ 11522733 w 11889045"/>
              <a:gd name="connsiteY4" fmla="*/ 71807 h 6137214"/>
              <a:gd name="connsiteX5" fmla="*/ 11558343 w 11889045"/>
              <a:gd name="connsiteY5" fmla="*/ 2608923 h 6137214"/>
              <a:gd name="connsiteX6" fmla="*/ 11609369 w 11889045"/>
              <a:gd name="connsiteY6" fmla="*/ 5373939 h 6137214"/>
              <a:gd name="connsiteX7" fmla="*/ 11576881 w 11889045"/>
              <a:gd name="connsiteY7" fmla="*/ 6074018 h 6137214"/>
              <a:gd name="connsiteX8" fmla="*/ 7478133 w 11889045"/>
              <a:gd name="connsiteY8" fmla="*/ 6101606 h 6137214"/>
              <a:gd name="connsiteX9" fmla="*/ 137076 w 11889045"/>
              <a:gd name="connsiteY9" fmla="*/ 6055087 h 6137214"/>
              <a:gd name="connsiteX10" fmla="*/ 83401 w 11889045"/>
              <a:gd name="connsiteY10" fmla="*/ 5343326 h 6137214"/>
              <a:gd name="connsiteX11" fmla="*/ 47387 w 11889045"/>
              <a:gd name="connsiteY11" fmla="*/ 3205933 h 6137214"/>
              <a:gd name="connsiteX12" fmla="*/ 33791 w 11889045"/>
              <a:gd name="connsiteY12" fmla="*/ 1065602 h 6137214"/>
              <a:gd name="connsiteX13" fmla="*/ 0 w 11889045"/>
              <a:gd name="connsiteY13" fmla="*/ 26168 h 6137214"/>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47387 w 11627298"/>
              <a:gd name="connsiteY11" fmla="*/ 3205933 h 6103277"/>
              <a:gd name="connsiteX12" fmla="*/ 33791 w 11627298"/>
              <a:gd name="connsiteY12" fmla="*/ 1065602 h 6103277"/>
              <a:gd name="connsiteX13" fmla="*/ 0 w 11627298"/>
              <a:gd name="connsiteY13"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33791 w 11627298"/>
              <a:gd name="connsiteY11" fmla="*/ 1065602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32165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7298" h="6103277">
                <a:moveTo>
                  <a:pt x="0" y="26168"/>
                </a:moveTo>
                <a:cubicBezTo>
                  <a:pt x="115344" y="-14971"/>
                  <a:pt x="509898" y="3750"/>
                  <a:pt x="759878" y="7490"/>
                </a:cubicBezTo>
                <a:lnTo>
                  <a:pt x="8811740" y="32165"/>
                </a:lnTo>
                <a:lnTo>
                  <a:pt x="10133387" y="58400"/>
                </a:lnTo>
                <a:lnTo>
                  <a:pt x="11522733" y="71807"/>
                </a:lnTo>
                <a:cubicBezTo>
                  <a:pt x="11582162" y="374233"/>
                  <a:pt x="11582580" y="1597344"/>
                  <a:pt x="11558343" y="2608923"/>
                </a:cubicBezTo>
                <a:cubicBezTo>
                  <a:pt x="11557823" y="3490742"/>
                  <a:pt x="11615629" y="4798293"/>
                  <a:pt x="11609369" y="5373939"/>
                </a:cubicBezTo>
                <a:cubicBezTo>
                  <a:pt x="11598540" y="5607299"/>
                  <a:pt x="11674330" y="6069673"/>
                  <a:pt x="11576881" y="6074018"/>
                </a:cubicBezTo>
                <a:cubicBezTo>
                  <a:pt x="10878437" y="6105160"/>
                  <a:pt x="8814399" y="6105403"/>
                  <a:pt x="7478133" y="6101606"/>
                </a:cubicBezTo>
                <a:lnTo>
                  <a:pt x="137076" y="6055087"/>
                </a:lnTo>
                <a:cubicBezTo>
                  <a:pt x="63429" y="6063027"/>
                  <a:pt x="104898" y="6164080"/>
                  <a:pt x="83401" y="5343326"/>
                </a:cubicBezTo>
                <a:cubicBezTo>
                  <a:pt x="61904" y="4522572"/>
                  <a:pt x="21991" y="2016758"/>
                  <a:pt x="8091" y="1130565"/>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AEC7EBC5-3602-8381-C089-F7ABAF922998}"/>
              </a:ext>
            </a:extLst>
          </p:cNvPr>
          <p:cNvSpPr txBox="1"/>
          <p:nvPr/>
        </p:nvSpPr>
        <p:spPr>
          <a:xfrm>
            <a:off x="677050" y="628108"/>
            <a:ext cx="3160164"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Ethical statement</a:t>
            </a:r>
            <a:r>
              <a:rPr lang="en-US" sz="2800" dirty="0">
                <a:latin typeface="Times New Roman" panose="02020603050405020304" pitchFamily="18" charset="0"/>
                <a:cs typeface="Times New Roman" panose="02020603050405020304" pitchFamily="18" charset="0"/>
              </a:rPr>
              <a:t>: </a:t>
            </a:r>
          </a:p>
        </p:txBody>
      </p:sp>
      <p:sp>
        <p:nvSpPr>
          <p:cNvPr id="2" name="Rectangle 1">
            <a:extLst>
              <a:ext uri="{FF2B5EF4-FFF2-40B4-BE49-F238E27FC236}">
                <a16:creationId xmlns:a16="http://schemas.microsoft.com/office/drawing/2014/main" id="{2EF3A7A1-6F72-B10B-0183-CB738871F6FD}"/>
              </a:ext>
            </a:extLst>
          </p:cNvPr>
          <p:cNvSpPr>
            <a:spLocks noChangeArrowheads="1"/>
          </p:cNvSpPr>
          <p:nvPr/>
        </p:nvSpPr>
        <p:spPr bwMode="auto">
          <a:xfrm>
            <a:off x="338346" y="1222560"/>
            <a:ext cx="11491761"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 our Data Visualization project related to fast food nutrition, we have made extensive efforts to ensure ethical considerations are upheld throughout the research and analysis process. Our primary focus has been on the accurate representation of data to avoid misleading conclusions. </a:t>
            </a:r>
            <a:r>
              <a:rPr kumimoji="0" lang="en-US" altLang="en-US" sz="2400" b="0" i="1"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 have sourced our nutritional information from reputable and verified databases, ensuring that all data is current and fact-checked. Privacy concerns have been meticulously addressed</a:t>
            </a:r>
            <a:r>
              <a:rPr kumimoji="0" lang="en-US" altLang="en-US" sz="2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anonymizing any user-generated data to protect individual identities. Additionally, we have made it a priority to present our findings in a manner that is accessible and understandable to a broad audience, avoiding technical jargon that could confuse or mislead non-experts. We have also been mindful of the potential implications of our visualizations, striving to promote awareness and informed decision-making without stigmatizing any particular fast-food brand or dietary choice. Our project includes disclaimers about the limitations of the data and encourages users to consult with healthcare professionals for personalized dietary advice.</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B9B5A7A-A6CB-CD88-3AF4-E5C431220D19}"/>
              </a:ext>
            </a:extLst>
          </p:cNvPr>
          <p:cNvSpPr>
            <a:spLocks noChangeArrowheads="1"/>
          </p:cNvSpPr>
          <p:nvPr/>
        </p:nvSpPr>
        <p:spPr bwMode="auto">
          <a:xfrm>
            <a:off x="152400" y="15240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inheri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452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022123-FBE9-472D-B98E-7D8BB7E64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t="23033" r="-1" b="3682"/>
          <a:stretch/>
        </p:blipFill>
        <p:spPr>
          <a:xfrm>
            <a:off x="361893" y="380998"/>
            <a:ext cx="11491761" cy="59372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4" name="Freeform: Shape 4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8347" y="380999"/>
            <a:ext cx="11491760" cy="5937247"/>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880483"/>
              <a:gd name="connsiteY0" fmla="*/ 26168 h 6127279"/>
              <a:gd name="connsiteX1" fmla="*/ 759878 w 11880483"/>
              <a:gd name="connsiteY1" fmla="*/ 7490 h 6127279"/>
              <a:gd name="connsiteX2" fmla="*/ 8811740 w 11880483"/>
              <a:gd name="connsiteY2" fmla="*/ 58150 h 6127279"/>
              <a:gd name="connsiteX3" fmla="*/ 10133387 w 11880483"/>
              <a:gd name="connsiteY3" fmla="*/ 58400 h 6127279"/>
              <a:gd name="connsiteX4" fmla="*/ 11522733 w 11880483"/>
              <a:gd name="connsiteY4" fmla="*/ 71807 h 6127279"/>
              <a:gd name="connsiteX5" fmla="*/ 11558343 w 11880483"/>
              <a:gd name="connsiteY5" fmla="*/ 2608923 h 6127279"/>
              <a:gd name="connsiteX6" fmla="*/ 11609369 w 11880483"/>
              <a:gd name="connsiteY6" fmla="*/ 5373939 h 6127279"/>
              <a:gd name="connsiteX7" fmla="*/ 11576881 w 11880483"/>
              <a:gd name="connsiteY7" fmla="*/ 6074018 h 6127279"/>
              <a:gd name="connsiteX8" fmla="*/ 7593781 w 11880483"/>
              <a:gd name="connsiteY8" fmla="*/ 6075621 h 6127279"/>
              <a:gd name="connsiteX9" fmla="*/ 137076 w 11880483"/>
              <a:gd name="connsiteY9" fmla="*/ 6055087 h 6127279"/>
              <a:gd name="connsiteX10" fmla="*/ 83401 w 11880483"/>
              <a:gd name="connsiteY10" fmla="*/ 5343326 h 6127279"/>
              <a:gd name="connsiteX11" fmla="*/ 47387 w 11880483"/>
              <a:gd name="connsiteY11" fmla="*/ 3205933 h 6127279"/>
              <a:gd name="connsiteX12" fmla="*/ 33791 w 11880483"/>
              <a:gd name="connsiteY12" fmla="*/ 1065602 h 6127279"/>
              <a:gd name="connsiteX13" fmla="*/ 0 w 11880483"/>
              <a:gd name="connsiteY13" fmla="*/ 26168 h 6127279"/>
              <a:gd name="connsiteX0" fmla="*/ 0 w 11624538"/>
              <a:gd name="connsiteY0" fmla="*/ 26168 h 6194184"/>
              <a:gd name="connsiteX1" fmla="*/ 759878 w 11624538"/>
              <a:gd name="connsiteY1" fmla="*/ 7490 h 6194184"/>
              <a:gd name="connsiteX2" fmla="*/ 8811740 w 11624538"/>
              <a:gd name="connsiteY2" fmla="*/ 58150 h 6194184"/>
              <a:gd name="connsiteX3" fmla="*/ 10133387 w 11624538"/>
              <a:gd name="connsiteY3" fmla="*/ 58400 h 6194184"/>
              <a:gd name="connsiteX4" fmla="*/ 11522733 w 11624538"/>
              <a:gd name="connsiteY4" fmla="*/ 71807 h 6194184"/>
              <a:gd name="connsiteX5" fmla="*/ 11558343 w 11624538"/>
              <a:gd name="connsiteY5" fmla="*/ 2608923 h 6194184"/>
              <a:gd name="connsiteX6" fmla="*/ 11609369 w 11624538"/>
              <a:gd name="connsiteY6" fmla="*/ 5373939 h 6194184"/>
              <a:gd name="connsiteX7" fmla="*/ 11576881 w 11624538"/>
              <a:gd name="connsiteY7" fmla="*/ 6074018 h 6194184"/>
              <a:gd name="connsiteX8" fmla="*/ 7593781 w 11624538"/>
              <a:gd name="connsiteY8" fmla="*/ 6075621 h 6194184"/>
              <a:gd name="connsiteX9" fmla="*/ 137076 w 11624538"/>
              <a:gd name="connsiteY9" fmla="*/ 6055087 h 6194184"/>
              <a:gd name="connsiteX10" fmla="*/ 83401 w 11624538"/>
              <a:gd name="connsiteY10" fmla="*/ 5343326 h 6194184"/>
              <a:gd name="connsiteX11" fmla="*/ 47387 w 11624538"/>
              <a:gd name="connsiteY11" fmla="*/ 3205933 h 6194184"/>
              <a:gd name="connsiteX12" fmla="*/ 33791 w 11624538"/>
              <a:gd name="connsiteY12" fmla="*/ 1065602 h 6194184"/>
              <a:gd name="connsiteX13" fmla="*/ 0 w 11624538"/>
              <a:gd name="connsiteY13" fmla="*/ 26168 h 6194184"/>
              <a:gd name="connsiteX0" fmla="*/ 0 w 11627671"/>
              <a:gd name="connsiteY0" fmla="*/ 26168 h 6130678"/>
              <a:gd name="connsiteX1" fmla="*/ 759878 w 11627671"/>
              <a:gd name="connsiteY1" fmla="*/ 7490 h 6130678"/>
              <a:gd name="connsiteX2" fmla="*/ 8811740 w 11627671"/>
              <a:gd name="connsiteY2" fmla="*/ 58150 h 6130678"/>
              <a:gd name="connsiteX3" fmla="*/ 10133387 w 11627671"/>
              <a:gd name="connsiteY3" fmla="*/ 58400 h 6130678"/>
              <a:gd name="connsiteX4" fmla="*/ 11522733 w 11627671"/>
              <a:gd name="connsiteY4" fmla="*/ 71807 h 6130678"/>
              <a:gd name="connsiteX5" fmla="*/ 11558343 w 11627671"/>
              <a:gd name="connsiteY5" fmla="*/ 2608923 h 6130678"/>
              <a:gd name="connsiteX6" fmla="*/ 11609369 w 11627671"/>
              <a:gd name="connsiteY6" fmla="*/ 5373939 h 6130678"/>
              <a:gd name="connsiteX7" fmla="*/ 11576881 w 11627671"/>
              <a:gd name="connsiteY7" fmla="*/ 6074018 h 6130678"/>
              <a:gd name="connsiteX8" fmla="*/ 7593781 w 11627671"/>
              <a:gd name="connsiteY8" fmla="*/ 6075621 h 6130678"/>
              <a:gd name="connsiteX9" fmla="*/ 137076 w 11627671"/>
              <a:gd name="connsiteY9" fmla="*/ 6055087 h 6130678"/>
              <a:gd name="connsiteX10" fmla="*/ 83401 w 11627671"/>
              <a:gd name="connsiteY10" fmla="*/ 5343326 h 6130678"/>
              <a:gd name="connsiteX11" fmla="*/ 47387 w 11627671"/>
              <a:gd name="connsiteY11" fmla="*/ 3205933 h 6130678"/>
              <a:gd name="connsiteX12" fmla="*/ 33791 w 11627671"/>
              <a:gd name="connsiteY12" fmla="*/ 1065602 h 6130678"/>
              <a:gd name="connsiteX13" fmla="*/ 0 w 11627671"/>
              <a:gd name="connsiteY13" fmla="*/ 26168 h 6130678"/>
              <a:gd name="connsiteX0" fmla="*/ 0 w 11627845"/>
              <a:gd name="connsiteY0" fmla="*/ 26168 h 6113366"/>
              <a:gd name="connsiteX1" fmla="*/ 759878 w 11627845"/>
              <a:gd name="connsiteY1" fmla="*/ 7490 h 6113366"/>
              <a:gd name="connsiteX2" fmla="*/ 8811740 w 11627845"/>
              <a:gd name="connsiteY2" fmla="*/ 58150 h 6113366"/>
              <a:gd name="connsiteX3" fmla="*/ 10133387 w 11627845"/>
              <a:gd name="connsiteY3" fmla="*/ 58400 h 6113366"/>
              <a:gd name="connsiteX4" fmla="*/ 11522733 w 11627845"/>
              <a:gd name="connsiteY4" fmla="*/ 71807 h 6113366"/>
              <a:gd name="connsiteX5" fmla="*/ 11558343 w 11627845"/>
              <a:gd name="connsiteY5" fmla="*/ 2608923 h 6113366"/>
              <a:gd name="connsiteX6" fmla="*/ 11609369 w 11627845"/>
              <a:gd name="connsiteY6" fmla="*/ 5373939 h 6113366"/>
              <a:gd name="connsiteX7" fmla="*/ 11576881 w 11627845"/>
              <a:gd name="connsiteY7" fmla="*/ 6074018 h 6113366"/>
              <a:gd name="connsiteX8" fmla="*/ 7593781 w 11627845"/>
              <a:gd name="connsiteY8" fmla="*/ 6075621 h 6113366"/>
              <a:gd name="connsiteX9" fmla="*/ 137076 w 11627845"/>
              <a:gd name="connsiteY9" fmla="*/ 6055087 h 6113366"/>
              <a:gd name="connsiteX10" fmla="*/ 83401 w 11627845"/>
              <a:gd name="connsiteY10" fmla="*/ 5343326 h 6113366"/>
              <a:gd name="connsiteX11" fmla="*/ 47387 w 11627845"/>
              <a:gd name="connsiteY11" fmla="*/ 3205933 h 6113366"/>
              <a:gd name="connsiteX12" fmla="*/ 33791 w 11627845"/>
              <a:gd name="connsiteY12" fmla="*/ 1065602 h 6113366"/>
              <a:gd name="connsiteX13" fmla="*/ 0 w 11627845"/>
              <a:gd name="connsiteY13" fmla="*/ 26168 h 6113366"/>
              <a:gd name="connsiteX0" fmla="*/ 0 w 11889045"/>
              <a:gd name="connsiteY0" fmla="*/ 26168 h 6137214"/>
              <a:gd name="connsiteX1" fmla="*/ 759878 w 11889045"/>
              <a:gd name="connsiteY1" fmla="*/ 7490 h 6137214"/>
              <a:gd name="connsiteX2" fmla="*/ 8811740 w 11889045"/>
              <a:gd name="connsiteY2" fmla="*/ 58150 h 6137214"/>
              <a:gd name="connsiteX3" fmla="*/ 10133387 w 11889045"/>
              <a:gd name="connsiteY3" fmla="*/ 58400 h 6137214"/>
              <a:gd name="connsiteX4" fmla="*/ 11522733 w 11889045"/>
              <a:gd name="connsiteY4" fmla="*/ 71807 h 6137214"/>
              <a:gd name="connsiteX5" fmla="*/ 11558343 w 11889045"/>
              <a:gd name="connsiteY5" fmla="*/ 2608923 h 6137214"/>
              <a:gd name="connsiteX6" fmla="*/ 11609369 w 11889045"/>
              <a:gd name="connsiteY6" fmla="*/ 5373939 h 6137214"/>
              <a:gd name="connsiteX7" fmla="*/ 11576881 w 11889045"/>
              <a:gd name="connsiteY7" fmla="*/ 6074018 h 6137214"/>
              <a:gd name="connsiteX8" fmla="*/ 7478133 w 11889045"/>
              <a:gd name="connsiteY8" fmla="*/ 6101606 h 6137214"/>
              <a:gd name="connsiteX9" fmla="*/ 137076 w 11889045"/>
              <a:gd name="connsiteY9" fmla="*/ 6055087 h 6137214"/>
              <a:gd name="connsiteX10" fmla="*/ 83401 w 11889045"/>
              <a:gd name="connsiteY10" fmla="*/ 5343326 h 6137214"/>
              <a:gd name="connsiteX11" fmla="*/ 47387 w 11889045"/>
              <a:gd name="connsiteY11" fmla="*/ 3205933 h 6137214"/>
              <a:gd name="connsiteX12" fmla="*/ 33791 w 11889045"/>
              <a:gd name="connsiteY12" fmla="*/ 1065602 h 6137214"/>
              <a:gd name="connsiteX13" fmla="*/ 0 w 11889045"/>
              <a:gd name="connsiteY13" fmla="*/ 26168 h 6137214"/>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47387 w 11627298"/>
              <a:gd name="connsiteY11" fmla="*/ 3205933 h 6103277"/>
              <a:gd name="connsiteX12" fmla="*/ 33791 w 11627298"/>
              <a:gd name="connsiteY12" fmla="*/ 1065602 h 6103277"/>
              <a:gd name="connsiteX13" fmla="*/ 0 w 11627298"/>
              <a:gd name="connsiteY13"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33791 w 11627298"/>
              <a:gd name="connsiteY11" fmla="*/ 1065602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32165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7298" h="6103277">
                <a:moveTo>
                  <a:pt x="0" y="26168"/>
                </a:moveTo>
                <a:cubicBezTo>
                  <a:pt x="115344" y="-14971"/>
                  <a:pt x="509898" y="3750"/>
                  <a:pt x="759878" y="7490"/>
                </a:cubicBezTo>
                <a:lnTo>
                  <a:pt x="8811740" y="32165"/>
                </a:lnTo>
                <a:lnTo>
                  <a:pt x="10133387" y="58400"/>
                </a:lnTo>
                <a:lnTo>
                  <a:pt x="11522733" y="71807"/>
                </a:lnTo>
                <a:cubicBezTo>
                  <a:pt x="11582162" y="374233"/>
                  <a:pt x="11582580" y="1597344"/>
                  <a:pt x="11558343" y="2608923"/>
                </a:cubicBezTo>
                <a:cubicBezTo>
                  <a:pt x="11557823" y="3490742"/>
                  <a:pt x="11615629" y="4798293"/>
                  <a:pt x="11609369" y="5373939"/>
                </a:cubicBezTo>
                <a:cubicBezTo>
                  <a:pt x="11598540" y="5607299"/>
                  <a:pt x="11674330" y="6069673"/>
                  <a:pt x="11576881" y="6074018"/>
                </a:cubicBezTo>
                <a:cubicBezTo>
                  <a:pt x="10878437" y="6105160"/>
                  <a:pt x="8814399" y="6105403"/>
                  <a:pt x="7478133" y="6101606"/>
                </a:cubicBezTo>
                <a:lnTo>
                  <a:pt x="137076" y="6055087"/>
                </a:lnTo>
                <a:cubicBezTo>
                  <a:pt x="63429" y="6063027"/>
                  <a:pt x="104898" y="6164080"/>
                  <a:pt x="83401" y="5343326"/>
                </a:cubicBezTo>
                <a:cubicBezTo>
                  <a:pt x="61904" y="4522572"/>
                  <a:pt x="21991" y="2016758"/>
                  <a:pt x="8091" y="1130565"/>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AEC7EBC5-3602-8381-C089-F7ABAF922998}"/>
              </a:ext>
            </a:extLst>
          </p:cNvPr>
          <p:cNvSpPr txBox="1"/>
          <p:nvPr/>
        </p:nvSpPr>
        <p:spPr>
          <a:xfrm>
            <a:off x="677050" y="628108"/>
            <a:ext cx="3160164"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 Any questions</a:t>
            </a:r>
            <a:endParaRPr lang="en-US"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B9B5A7A-A6CB-CD88-3AF4-E5C431220D19}"/>
              </a:ext>
            </a:extLst>
          </p:cNvPr>
          <p:cNvSpPr>
            <a:spLocks noChangeArrowheads="1"/>
          </p:cNvSpPr>
          <p:nvPr/>
        </p:nvSpPr>
        <p:spPr bwMode="auto">
          <a:xfrm>
            <a:off x="152400" y="15240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inheri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3085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022123-FBE9-472D-B98E-7D8BB7E64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t="23033" r="-1" b="3682"/>
          <a:stretch/>
        </p:blipFill>
        <p:spPr>
          <a:xfrm>
            <a:off x="361893" y="380998"/>
            <a:ext cx="11491761" cy="59372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4" name="Freeform: Shape 4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8347" y="380999"/>
            <a:ext cx="11491760" cy="5937247"/>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880483"/>
              <a:gd name="connsiteY0" fmla="*/ 26168 h 6127279"/>
              <a:gd name="connsiteX1" fmla="*/ 759878 w 11880483"/>
              <a:gd name="connsiteY1" fmla="*/ 7490 h 6127279"/>
              <a:gd name="connsiteX2" fmla="*/ 8811740 w 11880483"/>
              <a:gd name="connsiteY2" fmla="*/ 58150 h 6127279"/>
              <a:gd name="connsiteX3" fmla="*/ 10133387 w 11880483"/>
              <a:gd name="connsiteY3" fmla="*/ 58400 h 6127279"/>
              <a:gd name="connsiteX4" fmla="*/ 11522733 w 11880483"/>
              <a:gd name="connsiteY4" fmla="*/ 71807 h 6127279"/>
              <a:gd name="connsiteX5" fmla="*/ 11558343 w 11880483"/>
              <a:gd name="connsiteY5" fmla="*/ 2608923 h 6127279"/>
              <a:gd name="connsiteX6" fmla="*/ 11609369 w 11880483"/>
              <a:gd name="connsiteY6" fmla="*/ 5373939 h 6127279"/>
              <a:gd name="connsiteX7" fmla="*/ 11576881 w 11880483"/>
              <a:gd name="connsiteY7" fmla="*/ 6074018 h 6127279"/>
              <a:gd name="connsiteX8" fmla="*/ 7593781 w 11880483"/>
              <a:gd name="connsiteY8" fmla="*/ 6075621 h 6127279"/>
              <a:gd name="connsiteX9" fmla="*/ 137076 w 11880483"/>
              <a:gd name="connsiteY9" fmla="*/ 6055087 h 6127279"/>
              <a:gd name="connsiteX10" fmla="*/ 83401 w 11880483"/>
              <a:gd name="connsiteY10" fmla="*/ 5343326 h 6127279"/>
              <a:gd name="connsiteX11" fmla="*/ 47387 w 11880483"/>
              <a:gd name="connsiteY11" fmla="*/ 3205933 h 6127279"/>
              <a:gd name="connsiteX12" fmla="*/ 33791 w 11880483"/>
              <a:gd name="connsiteY12" fmla="*/ 1065602 h 6127279"/>
              <a:gd name="connsiteX13" fmla="*/ 0 w 11880483"/>
              <a:gd name="connsiteY13" fmla="*/ 26168 h 6127279"/>
              <a:gd name="connsiteX0" fmla="*/ 0 w 11624538"/>
              <a:gd name="connsiteY0" fmla="*/ 26168 h 6194184"/>
              <a:gd name="connsiteX1" fmla="*/ 759878 w 11624538"/>
              <a:gd name="connsiteY1" fmla="*/ 7490 h 6194184"/>
              <a:gd name="connsiteX2" fmla="*/ 8811740 w 11624538"/>
              <a:gd name="connsiteY2" fmla="*/ 58150 h 6194184"/>
              <a:gd name="connsiteX3" fmla="*/ 10133387 w 11624538"/>
              <a:gd name="connsiteY3" fmla="*/ 58400 h 6194184"/>
              <a:gd name="connsiteX4" fmla="*/ 11522733 w 11624538"/>
              <a:gd name="connsiteY4" fmla="*/ 71807 h 6194184"/>
              <a:gd name="connsiteX5" fmla="*/ 11558343 w 11624538"/>
              <a:gd name="connsiteY5" fmla="*/ 2608923 h 6194184"/>
              <a:gd name="connsiteX6" fmla="*/ 11609369 w 11624538"/>
              <a:gd name="connsiteY6" fmla="*/ 5373939 h 6194184"/>
              <a:gd name="connsiteX7" fmla="*/ 11576881 w 11624538"/>
              <a:gd name="connsiteY7" fmla="*/ 6074018 h 6194184"/>
              <a:gd name="connsiteX8" fmla="*/ 7593781 w 11624538"/>
              <a:gd name="connsiteY8" fmla="*/ 6075621 h 6194184"/>
              <a:gd name="connsiteX9" fmla="*/ 137076 w 11624538"/>
              <a:gd name="connsiteY9" fmla="*/ 6055087 h 6194184"/>
              <a:gd name="connsiteX10" fmla="*/ 83401 w 11624538"/>
              <a:gd name="connsiteY10" fmla="*/ 5343326 h 6194184"/>
              <a:gd name="connsiteX11" fmla="*/ 47387 w 11624538"/>
              <a:gd name="connsiteY11" fmla="*/ 3205933 h 6194184"/>
              <a:gd name="connsiteX12" fmla="*/ 33791 w 11624538"/>
              <a:gd name="connsiteY12" fmla="*/ 1065602 h 6194184"/>
              <a:gd name="connsiteX13" fmla="*/ 0 w 11624538"/>
              <a:gd name="connsiteY13" fmla="*/ 26168 h 6194184"/>
              <a:gd name="connsiteX0" fmla="*/ 0 w 11627671"/>
              <a:gd name="connsiteY0" fmla="*/ 26168 h 6130678"/>
              <a:gd name="connsiteX1" fmla="*/ 759878 w 11627671"/>
              <a:gd name="connsiteY1" fmla="*/ 7490 h 6130678"/>
              <a:gd name="connsiteX2" fmla="*/ 8811740 w 11627671"/>
              <a:gd name="connsiteY2" fmla="*/ 58150 h 6130678"/>
              <a:gd name="connsiteX3" fmla="*/ 10133387 w 11627671"/>
              <a:gd name="connsiteY3" fmla="*/ 58400 h 6130678"/>
              <a:gd name="connsiteX4" fmla="*/ 11522733 w 11627671"/>
              <a:gd name="connsiteY4" fmla="*/ 71807 h 6130678"/>
              <a:gd name="connsiteX5" fmla="*/ 11558343 w 11627671"/>
              <a:gd name="connsiteY5" fmla="*/ 2608923 h 6130678"/>
              <a:gd name="connsiteX6" fmla="*/ 11609369 w 11627671"/>
              <a:gd name="connsiteY6" fmla="*/ 5373939 h 6130678"/>
              <a:gd name="connsiteX7" fmla="*/ 11576881 w 11627671"/>
              <a:gd name="connsiteY7" fmla="*/ 6074018 h 6130678"/>
              <a:gd name="connsiteX8" fmla="*/ 7593781 w 11627671"/>
              <a:gd name="connsiteY8" fmla="*/ 6075621 h 6130678"/>
              <a:gd name="connsiteX9" fmla="*/ 137076 w 11627671"/>
              <a:gd name="connsiteY9" fmla="*/ 6055087 h 6130678"/>
              <a:gd name="connsiteX10" fmla="*/ 83401 w 11627671"/>
              <a:gd name="connsiteY10" fmla="*/ 5343326 h 6130678"/>
              <a:gd name="connsiteX11" fmla="*/ 47387 w 11627671"/>
              <a:gd name="connsiteY11" fmla="*/ 3205933 h 6130678"/>
              <a:gd name="connsiteX12" fmla="*/ 33791 w 11627671"/>
              <a:gd name="connsiteY12" fmla="*/ 1065602 h 6130678"/>
              <a:gd name="connsiteX13" fmla="*/ 0 w 11627671"/>
              <a:gd name="connsiteY13" fmla="*/ 26168 h 6130678"/>
              <a:gd name="connsiteX0" fmla="*/ 0 w 11627845"/>
              <a:gd name="connsiteY0" fmla="*/ 26168 h 6113366"/>
              <a:gd name="connsiteX1" fmla="*/ 759878 w 11627845"/>
              <a:gd name="connsiteY1" fmla="*/ 7490 h 6113366"/>
              <a:gd name="connsiteX2" fmla="*/ 8811740 w 11627845"/>
              <a:gd name="connsiteY2" fmla="*/ 58150 h 6113366"/>
              <a:gd name="connsiteX3" fmla="*/ 10133387 w 11627845"/>
              <a:gd name="connsiteY3" fmla="*/ 58400 h 6113366"/>
              <a:gd name="connsiteX4" fmla="*/ 11522733 w 11627845"/>
              <a:gd name="connsiteY4" fmla="*/ 71807 h 6113366"/>
              <a:gd name="connsiteX5" fmla="*/ 11558343 w 11627845"/>
              <a:gd name="connsiteY5" fmla="*/ 2608923 h 6113366"/>
              <a:gd name="connsiteX6" fmla="*/ 11609369 w 11627845"/>
              <a:gd name="connsiteY6" fmla="*/ 5373939 h 6113366"/>
              <a:gd name="connsiteX7" fmla="*/ 11576881 w 11627845"/>
              <a:gd name="connsiteY7" fmla="*/ 6074018 h 6113366"/>
              <a:gd name="connsiteX8" fmla="*/ 7593781 w 11627845"/>
              <a:gd name="connsiteY8" fmla="*/ 6075621 h 6113366"/>
              <a:gd name="connsiteX9" fmla="*/ 137076 w 11627845"/>
              <a:gd name="connsiteY9" fmla="*/ 6055087 h 6113366"/>
              <a:gd name="connsiteX10" fmla="*/ 83401 w 11627845"/>
              <a:gd name="connsiteY10" fmla="*/ 5343326 h 6113366"/>
              <a:gd name="connsiteX11" fmla="*/ 47387 w 11627845"/>
              <a:gd name="connsiteY11" fmla="*/ 3205933 h 6113366"/>
              <a:gd name="connsiteX12" fmla="*/ 33791 w 11627845"/>
              <a:gd name="connsiteY12" fmla="*/ 1065602 h 6113366"/>
              <a:gd name="connsiteX13" fmla="*/ 0 w 11627845"/>
              <a:gd name="connsiteY13" fmla="*/ 26168 h 6113366"/>
              <a:gd name="connsiteX0" fmla="*/ 0 w 11889045"/>
              <a:gd name="connsiteY0" fmla="*/ 26168 h 6137214"/>
              <a:gd name="connsiteX1" fmla="*/ 759878 w 11889045"/>
              <a:gd name="connsiteY1" fmla="*/ 7490 h 6137214"/>
              <a:gd name="connsiteX2" fmla="*/ 8811740 w 11889045"/>
              <a:gd name="connsiteY2" fmla="*/ 58150 h 6137214"/>
              <a:gd name="connsiteX3" fmla="*/ 10133387 w 11889045"/>
              <a:gd name="connsiteY3" fmla="*/ 58400 h 6137214"/>
              <a:gd name="connsiteX4" fmla="*/ 11522733 w 11889045"/>
              <a:gd name="connsiteY4" fmla="*/ 71807 h 6137214"/>
              <a:gd name="connsiteX5" fmla="*/ 11558343 w 11889045"/>
              <a:gd name="connsiteY5" fmla="*/ 2608923 h 6137214"/>
              <a:gd name="connsiteX6" fmla="*/ 11609369 w 11889045"/>
              <a:gd name="connsiteY6" fmla="*/ 5373939 h 6137214"/>
              <a:gd name="connsiteX7" fmla="*/ 11576881 w 11889045"/>
              <a:gd name="connsiteY7" fmla="*/ 6074018 h 6137214"/>
              <a:gd name="connsiteX8" fmla="*/ 7478133 w 11889045"/>
              <a:gd name="connsiteY8" fmla="*/ 6101606 h 6137214"/>
              <a:gd name="connsiteX9" fmla="*/ 137076 w 11889045"/>
              <a:gd name="connsiteY9" fmla="*/ 6055087 h 6137214"/>
              <a:gd name="connsiteX10" fmla="*/ 83401 w 11889045"/>
              <a:gd name="connsiteY10" fmla="*/ 5343326 h 6137214"/>
              <a:gd name="connsiteX11" fmla="*/ 47387 w 11889045"/>
              <a:gd name="connsiteY11" fmla="*/ 3205933 h 6137214"/>
              <a:gd name="connsiteX12" fmla="*/ 33791 w 11889045"/>
              <a:gd name="connsiteY12" fmla="*/ 1065602 h 6137214"/>
              <a:gd name="connsiteX13" fmla="*/ 0 w 11889045"/>
              <a:gd name="connsiteY13" fmla="*/ 26168 h 6137214"/>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47387 w 11627298"/>
              <a:gd name="connsiteY11" fmla="*/ 3205933 h 6103277"/>
              <a:gd name="connsiteX12" fmla="*/ 33791 w 11627298"/>
              <a:gd name="connsiteY12" fmla="*/ 1065602 h 6103277"/>
              <a:gd name="connsiteX13" fmla="*/ 0 w 11627298"/>
              <a:gd name="connsiteY13"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33791 w 11627298"/>
              <a:gd name="connsiteY11" fmla="*/ 1065602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32165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7298" h="6103277">
                <a:moveTo>
                  <a:pt x="0" y="26168"/>
                </a:moveTo>
                <a:cubicBezTo>
                  <a:pt x="115344" y="-14971"/>
                  <a:pt x="509898" y="3750"/>
                  <a:pt x="759878" y="7490"/>
                </a:cubicBezTo>
                <a:lnTo>
                  <a:pt x="8811740" y="32165"/>
                </a:lnTo>
                <a:lnTo>
                  <a:pt x="10133387" y="58400"/>
                </a:lnTo>
                <a:lnTo>
                  <a:pt x="11522733" y="71807"/>
                </a:lnTo>
                <a:cubicBezTo>
                  <a:pt x="11582162" y="374233"/>
                  <a:pt x="11582580" y="1597344"/>
                  <a:pt x="11558343" y="2608923"/>
                </a:cubicBezTo>
                <a:cubicBezTo>
                  <a:pt x="11557823" y="3490742"/>
                  <a:pt x="11615629" y="4798293"/>
                  <a:pt x="11609369" y="5373939"/>
                </a:cubicBezTo>
                <a:cubicBezTo>
                  <a:pt x="11598540" y="5607299"/>
                  <a:pt x="11674330" y="6069673"/>
                  <a:pt x="11576881" y="6074018"/>
                </a:cubicBezTo>
                <a:cubicBezTo>
                  <a:pt x="10878437" y="6105160"/>
                  <a:pt x="8814399" y="6105403"/>
                  <a:pt x="7478133" y="6101606"/>
                </a:cubicBezTo>
                <a:lnTo>
                  <a:pt x="137076" y="6055087"/>
                </a:lnTo>
                <a:cubicBezTo>
                  <a:pt x="63429" y="6063027"/>
                  <a:pt x="104898" y="6164080"/>
                  <a:pt x="83401" y="5343326"/>
                </a:cubicBezTo>
                <a:cubicBezTo>
                  <a:pt x="61904" y="4522572"/>
                  <a:pt x="21991" y="2016758"/>
                  <a:pt x="8091" y="1130565"/>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AEC7EBC5-3602-8381-C089-F7ABAF922998}"/>
              </a:ext>
            </a:extLst>
          </p:cNvPr>
          <p:cNvSpPr txBox="1"/>
          <p:nvPr/>
        </p:nvSpPr>
        <p:spPr>
          <a:xfrm>
            <a:off x="755543" y="1012954"/>
            <a:ext cx="10657368" cy="483209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For our project, we worked with a nutritional Kaggle dataset covering the Nutritional values, including Calories and Micro-nutrients, from six of the largest and most popular fast-food restaurants: McDonald’s, Burger King, Wendy’s, Kentucky Fried Chicken (KFC), Taco Bell, and Pizza Hut. It provides data on their food items offerings including Calories, Calories from Fat, Total Fat, Saturated Fat, Trans Fat, Cholesterol, Sodium, Carbs, Fiber, Sugars, Protein, and Weight Watchers Points (were available). We looked at the dataset in various ways including:  </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References: (Code: </a:t>
            </a:r>
            <a:r>
              <a:rPr lang="en-US" sz="2800" dirty="0" err="1">
                <a:latin typeface="Times New Roman" panose="02020603050405020304" pitchFamily="18" charset="0"/>
                <a:cs typeface="Times New Roman" panose="02020603050405020304" pitchFamily="18" charset="0"/>
              </a:rPr>
              <a:t>Xpert</a:t>
            </a:r>
            <a:r>
              <a:rPr lang="en-US" sz="2800" dirty="0">
                <a:latin typeface="Times New Roman" panose="02020603050405020304" pitchFamily="18" charset="0"/>
                <a:cs typeface="Times New Roman" panose="02020603050405020304" pitchFamily="18" charset="0"/>
              </a:rPr>
              <a:t> Learning Assistant, prior boot camp act.,) </a:t>
            </a:r>
          </a:p>
          <a:p>
            <a:r>
              <a:rPr lang="en-US" sz="2800" dirty="0">
                <a:latin typeface="Times New Roman" panose="02020603050405020304" pitchFamily="18" charset="0"/>
                <a:cs typeface="Times New Roman" panose="02020603050405020304" pitchFamily="18" charset="0"/>
              </a:rPr>
              <a:t>Dataset: </a:t>
            </a:r>
            <a:r>
              <a:rPr lang="en-US" sz="2800" b="1"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Fast Food Nutrition (kaggle.com)</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Fast Food Nutrition</a:t>
            </a:r>
            <a:endParaRPr lang="en-US"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B9B5A7A-A6CB-CD88-3AF4-E5C431220D19}"/>
              </a:ext>
            </a:extLst>
          </p:cNvPr>
          <p:cNvSpPr>
            <a:spLocks noChangeArrowheads="1"/>
          </p:cNvSpPr>
          <p:nvPr/>
        </p:nvSpPr>
        <p:spPr bwMode="auto">
          <a:xfrm>
            <a:off x="152400" y="15240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inheri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6584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022123-FBE9-472D-B98E-7D8BB7E64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t="23033" r="-1" b="3682"/>
          <a:stretch/>
        </p:blipFill>
        <p:spPr>
          <a:xfrm>
            <a:off x="361893" y="380998"/>
            <a:ext cx="11491761" cy="59372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4" name="Freeform: Shape 4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8347" y="380999"/>
            <a:ext cx="11491760" cy="5937247"/>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880483"/>
              <a:gd name="connsiteY0" fmla="*/ 26168 h 6127279"/>
              <a:gd name="connsiteX1" fmla="*/ 759878 w 11880483"/>
              <a:gd name="connsiteY1" fmla="*/ 7490 h 6127279"/>
              <a:gd name="connsiteX2" fmla="*/ 8811740 w 11880483"/>
              <a:gd name="connsiteY2" fmla="*/ 58150 h 6127279"/>
              <a:gd name="connsiteX3" fmla="*/ 10133387 w 11880483"/>
              <a:gd name="connsiteY3" fmla="*/ 58400 h 6127279"/>
              <a:gd name="connsiteX4" fmla="*/ 11522733 w 11880483"/>
              <a:gd name="connsiteY4" fmla="*/ 71807 h 6127279"/>
              <a:gd name="connsiteX5" fmla="*/ 11558343 w 11880483"/>
              <a:gd name="connsiteY5" fmla="*/ 2608923 h 6127279"/>
              <a:gd name="connsiteX6" fmla="*/ 11609369 w 11880483"/>
              <a:gd name="connsiteY6" fmla="*/ 5373939 h 6127279"/>
              <a:gd name="connsiteX7" fmla="*/ 11576881 w 11880483"/>
              <a:gd name="connsiteY7" fmla="*/ 6074018 h 6127279"/>
              <a:gd name="connsiteX8" fmla="*/ 7593781 w 11880483"/>
              <a:gd name="connsiteY8" fmla="*/ 6075621 h 6127279"/>
              <a:gd name="connsiteX9" fmla="*/ 137076 w 11880483"/>
              <a:gd name="connsiteY9" fmla="*/ 6055087 h 6127279"/>
              <a:gd name="connsiteX10" fmla="*/ 83401 w 11880483"/>
              <a:gd name="connsiteY10" fmla="*/ 5343326 h 6127279"/>
              <a:gd name="connsiteX11" fmla="*/ 47387 w 11880483"/>
              <a:gd name="connsiteY11" fmla="*/ 3205933 h 6127279"/>
              <a:gd name="connsiteX12" fmla="*/ 33791 w 11880483"/>
              <a:gd name="connsiteY12" fmla="*/ 1065602 h 6127279"/>
              <a:gd name="connsiteX13" fmla="*/ 0 w 11880483"/>
              <a:gd name="connsiteY13" fmla="*/ 26168 h 6127279"/>
              <a:gd name="connsiteX0" fmla="*/ 0 w 11624538"/>
              <a:gd name="connsiteY0" fmla="*/ 26168 h 6194184"/>
              <a:gd name="connsiteX1" fmla="*/ 759878 w 11624538"/>
              <a:gd name="connsiteY1" fmla="*/ 7490 h 6194184"/>
              <a:gd name="connsiteX2" fmla="*/ 8811740 w 11624538"/>
              <a:gd name="connsiteY2" fmla="*/ 58150 h 6194184"/>
              <a:gd name="connsiteX3" fmla="*/ 10133387 w 11624538"/>
              <a:gd name="connsiteY3" fmla="*/ 58400 h 6194184"/>
              <a:gd name="connsiteX4" fmla="*/ 11522733 w 11624538"/>
              <a:gd name="connsiteY4" fmla="*/ 71807 h 6194184"/>
              <a:gd name="connsiteX5" fmla="*/ 11558343 w 11624538"/>
              <a:gd name="connsiteY5" fmla="*/ 2608923 h 6194184"/>
              <a:gd name="connsiteX6" fmla="*/ 11609369 w 11624538"/>
              <a:gd name="connsiteY6" fmla="*/ 5373939 h 6194184"/>
              <a:gd name="connsiteX7" fmla="*/ 11576881 w 11624538"/>
              <a:gd name="connsiteY7" fmla="*/ 6074018 h 6194184"/>
              <a:gd name="connsiteX8" fmla="*/ 7593781 w 11624538"/>
              <a:gd name="connsiteY8" fmla="*/ 6075621 h 6194184"/>
              <a:gd name="connsiteX9" fmla="*/ 137076 w 11624538"/>
              <a:gd name="connsiteY9" fmla="*/ 6055087 h 6194184"/>
              <a:gd name="connsiteX10" fmla="*/ 83401 w 11624538"/>
              <a:gd name="connsiteY10" fmla="*/ 5343326 h 6194184"/>
              <a:gd name="connsiteX11" fmla="*/ 47387 w 11624538"/>
              <a:gd name="connsiteY11" fmla="*/ 3205933 h 6194184"/>
              <a:gd name="connsiteX12" fmla="*/ 33791 w 11624538"/>
              <a:gd name="connsiteY12" fmla="*/ 1065602 h 6194184"/>
              <a:gd name="connsiteX13" fmla="*/ 0 w 11624538"/>
              <a:gd name="connsiteY13" fmla="*/ 26168 h 6194184"/>
              <a:gd name="connsiteX0" fmla="*/ 0 w 11627671"/>
              <a:gd name="connsiteY0" fmla="*/ 26168 h 6130678"/>
              <a:gd name="connsiteX1" fmla="*/ 759878 w 11627671"/>
              <a:gd name="connsiteY1" fmla="*/ 7490 h 6130678"/>
              <a:gd name="connsiteX2" fmla="*/ 8811740 w 11627671"/>
              <a:gd name="connsiteY2" fmla="*/ 58150 h 6130678"/>
              <a:gd name="connsiteX3" fmla="*/ 10133387 w 11627671"/>
              <a:gd name="connsiteY3" fmla="*/ 58400 h 6130678"/>
              <a:gd name="connsiteX4" fmla="*/ 11522733 w 11627671"/>
              <a:gd name="connsiteY4" fmla="*/ 71807 h 6130678"/>
              <a:gd name="connsiteX5" fmla="*/ 11558343 w 11627671"/>
              <a:gd name="connsiteY5" fmla="*/ 2608923 h 6130678"/>
              <a:gd name="connsiteX6" fmla="*/ 11609369 w 11627671"/>
              <a:gd name="connsiteY6" fmla="*/ 5373939 h 6130678"/>
              <a:gd name="connsiteX7" fmla="*/ 11576881 w 11627671"/>
              <a:gd name="connsiteY7" fmla="*/ 6074018 h 6130678"/>
              <a:gd name="connsiteX8" fmla="*/ 7593781 w 11627671"/>
              <a:gd name="connsiteY8" fmla="*/ 6075621 h 6130678"/>
              <a:gd name="connsiteX9" fmla="*/ 137076 w 11627671"/>
              <a:gd name="connsiteY9" fmla="*/ 6055087 h 6130678"/>
              <a:gd name="connsiteX10" fmla="*/ 83401 w 11627671"/>
              <a:gd name="connsiteY10" fmla="*/ 5343326 h 6130678"/>
              <a:gd name="connsiteX11" fmla="*/ 47387 w 11627671"/>
              <a:gd name="connsiteY11" fmla="*/ 3205933 h 6130678"/>
              <a:gd name="connsiteX12" fmla="*/ 33791 w 11627671"/>
              <a:gd name="connsiteY12" fmla="*/ 1065602 h 6130678"/>
              <a:gd name="connsiteX13" fmla="*/ 0 w 11627671"/>
              <a:gd name="connsiteY13" fmla="*/ 26168 h 6130678"/>
              <a:gd name="connsiteX0" fmla="*/ 0 w 11627845"/>
              <a:gd name="connsiteY0" fmla="*/ 26168 h 6113366"/>
              <a:gd name="connsiteX1" fmla="*/ 759878 w 11627845"/>
              <a:gd name="connsiteY1" fmla="*/ 7490 h 6113366"/>
              <a:gd name="connsiteX2" fmla="*/ 8811740 w 11627845"/>
              <a:gd name="connsiteY2" fmla="*/ 58150 h 6113366"/>
              <a:gd name="connsiteX3" fmla="*/ 10133387 w 11627845"/>
              <a:gd name="connsiteY3" fmla="*/ 58400 h 6113366"/>
              <a:gd name="connsiteX4" fmla="*/ 11522733 w 11627845"/>
              <a:gd name="connsiteY4" fmla="*/ 71807 h 6113366"/>
              <a:gd name="connsiteX5" fmla="*/ 11558343 w 11627845"/>
              <a:gd name="connsiteY5" fmla="*/ 2608923 h 6113366"/>
              <a:gd name="connsiteX6" fmla="*/ 11609369 w 11627845"/>
              <a:gd name="connsiteY6" fmla="*/ 5373939 h 6113366"/>
              <a:gd name="connsiteX7" fmla="*/ 11576881 w 11627845"/>
              <a:gd name="connsiteY7" fmla="*/ 6074018 h 6113366"/>
              <a:gd name="connsiteX8" fmla="*/ 7593781 w 11627845"/>
              <a:gd name="connsiteY8" fmla="*/ 6075621 h 6113366"/>
              <a:gd name="connsiteX9" fmla="*/ 137076 w 11627845"/>
              <a:gd name="connsiteY9" fmla="*/ 6055087 h 6113366"/>
              <a:gd name="connsiteX10" fmla="*/ 83401 w 11627845"/>
              <a:gd name="connsiteY10" fmla="*/ 5343326 h 6113366"/>
              <a:gd name="connsiteX11" fmla="*/ 47387 w 11627845"/>
              <a:gd name="connsiteY11" fmla="*/ 3205933 h 6113366"/>
              <a:gd name="connsiteX12" fmla="*/ 33791 w 11627845"/>
              <a:gd name="connsiteY12" fmla="*/ 1065602 h 6113366"/>
              <a:gd name="connsiteX13" fmla="*/ 0 w 11627845"/>
              <a:gd name="connsiteY13" fmla="*/ 26168 h 6113366"/>
              <a:gd name="connsiteX0" fmla="*/ 0 w 11889045"/>
              <a:gd name="connsiteY0" fmla="*/ 26168 h 6137214"/>
              <a:gd name="connsiteX1" fmla="*/ 759878 w 11889045"/>
              <a:gd name="connsiteY1" fmla="*/ 7490 h 6137214"/>
              <a:gd name="connsiteX2" fmla="*/ 8811740 w 11889045"/>
              <a:gd name="connsiteY2" fmla="*/ 58150 h 6137214"/>
              <a:gd name="connsiteX3" fmla="*/ 10133387 w 11889045"/>
              <a:gd name="connsiteY3" fmla="*/ 58400 h 6137214"/>
              <a:gd name="connsiteX4" fmla="*/ 11522733 w 11889045"/>
              <a:gd name="connsiteY4" fmla="*/ 71807 h 6137214"/>
              <a:gd name="connsiteX5" fmla="*/ 11558343 w 11889045"/>
              <a:gd name="connsiteY5" fmla="*/ 2608923 h 6137214"/>
              <a:gd name="connsiteX6" fmla="*/ 11609369 w 11889045"/>
              <a:gd name="connsiteY6" fmla="*/ 5373939 h 6137214"/>
              <a:gd name="connsiteX7" fmla="*/ 11576881 w 11889045"/>
              <a:gd name="connsiteY7" fmla="*/ 6074018 h 6137214"/>
              <a:gd name="connsiteX8" fmla="*/ 7478133 w 11889045"/>
              <a:gd name="connsiteY8" fmla="*/ 6101606 h 6137214"/>
              <a:gd name="connsiteX9" fmla="*/ 137076 w 11889045"/>
              <a:gd name="connsiteY9" fmla="*/ 6055087 h 6137214"/>
              <a:gd name="connsiteX10" fmla="*/ 83401 w 11889045"/>
              <a:gd name="connsiteY10" fmla="*/ 5343326 h 6137214"/>
              <a:gd name="connsiteX11" fmla="*/ 47387 w 11889045"/>
              <a:gd name="connsiteY11" fmla="*/ 3205933 h 6137214"/>
              <a:gd name="connsiteX12" fmla="*/ 33791 w 11889045"/>
              <a:gd name="connsiteY12" fmla="*/ 1065602 h 6137214"/>
              <a:gd name="connsiteX13" fmla="*/ 0 w 11889045"/>
              <a:gd name="connsiteY13" fmla="*/ 26168 h 6137214"/>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47387 w 11627298"/>
              <a:gd name="connsiteY11" fmla="*/ 3205933 h 6103277"/>
              <a:gd name="connsiteX12" fmla="*/ 33791 w 11627298"/>
              <a:gd name="connsiteY12" fmla="*/ 1065602 h 6103277"/>
              <a:gd name="connsiteX13" fmla="*/ 0 w 11627298"/>
              <a:gd name="connsiteY13"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33791 w 11627298"/>
              <a:gd name="connsiteY11" fmla="*/ 1065602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32165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7298" h="6103277">
                <a:moveTo>
                  <a:pt x="0" y="26168"/>
                </a:moveTo>
                <a:cubicBezTo>
                  <a:pt x="115344" y="-14971"/>
                  <a:pt x="509898" y="3750"/>
                  <a:pt x="759878" y="7490"/>
                </a:cubicBezTo>
                <a:lnTo>
                  <a:pt x="8811740" y="32165"/>
                </a:lnTo>
                <a:lnTo>
                  <a:pt x="10133387" y="58400"/>
                </a:lnTo>
                <a:lnTo>
                  <a:pt x="11522733" y="71807"/>
                </a:lnTo>
                <a:cubicBezTo>
                  <a:pt x="11582162" y="374233"/>
                  <a:pt x="11582580" y="1597344"/>
                  <a:pt x="11558343" y="2608923"/>
                </a:cubicBezTo>
                <a:cubicBezTo>
                  <a:pt x="11557823" y="3490742"/>
                  <a:pt x="11615629" y="4798293"/>
                  <a:pt x="11609369" y="5373939"/>
                </a:cubicBezTo>
                <a:cubicBezTo>
                  <a:pt x="11598540" y="5607299"/>
                  <a:pt x="11674330" y="6069673"/>
                  <a:pt x="11576881" y="6074018"/>
                </a:cubicBezTo>
                <a:cubicBezTo>
                  <a:pt x="10878437" y="6105160"/>
                  <a:pt x="8814399" y="6105403"/>
                  <a:pt x="7478133" y="6101606"/>
                </a:cubicBezTo>
                <a:lnTo>
                  <a:pt x="137076" y="6055087"/>
                </a:lnTo>
                <a:cubicBezTo>
                  <a:pt x="63429" y="6063027"/>
                  <a:pt x="104898" y="6164080"/>
                  <a:pt x="83401" y="5343326"/>
                </a:cubicBezTo>
                <a:cubicBezTo>
                  <a:pt x="61904" y="4522572"/>
                  <a:pt x="21991" y="2016758"/>
                  <a:pt x="8091" y="1130565"/>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AEC7EBC5-3602-8381-C089-F7ABAF922998}"/>
              </a:ext>
            </a:extLst>
          </p:cNvPr>
          <p:cNvSpPr txBox="1"/>
          <p:nvPr/>
        </p:nvSpPr>
        <p:spPr>
          <a:xfrm>
            <a:off x="870175" y="1047875"/>
            <a:ext cx="10451650" cy="3970318"/>
          </a:xfrm>
          <a:prstGeom prst="rect">
            <a:avLst/>
          </a:prstGeom>
          <a:noFill/>
        </p:spPr>
        <p:txBody>
          <a:bodyPr wrap="square" rtlCol="0">
            <a:spAutoFit/>
          </a:bodyPr>
          <a:lstStyle/>
          <a:p>
            <a:pPr marL="514350" indent="-514350">
              <a:buAutoNum type="arabicPeriod"/>
            </a:pPr>
            <a:r>
              <a:rPr lang="en-US" sz="2800" dirty="0">
                <a:latin typeface="Times New Roman" panose="02020603050405020304" pitchFamily="18" charset="0"/>
                <a:cs typeface="Times New Roman" panose="02020603050405020304" pitchFamily="18" charset="0"/>
              </a:rPr>
              <a:t>Whether one restaurant has a higher volume of high-caloric foods than others.</a:t>
            </a:r>
          </a:p>
          <a:p>
            <a:pPr marL="514350" indent="-514350">
              <a:buAutoNum type="arabicPeriod"/>
            </a:pPr>
            <a:r>
              <a:rPr lang="en-US" sz="2800" dirty="0">
                <a:latin typeface="Times New Roman" panose="02020603050405020304" pitchFamily="18" charset="0"/>
                <a:cs typeface="Times New Roman" panose="02020603050405020304" pitchFamily="18" charset="0"/>
              </a:rPr>
              <a:t> Which food items have the highest/lowest caloric values?</a:t>
            </a:r>
          </a:p>
          <a:p>
            <a:pPr marL="514350" indent="-514350">
              <a:buAutoNum type="arabicPeriod"/>
            </a:pPr>
            <a:r>
              <a:rPr lang="en-US" sz="2800" dirty="0">
                <a:latin typeface="Times New Roman" panose="02020603050405020304" pitchFamily="18" charset="0"/>
                <a:cs typeface="Times New Roman" panose="02020603050405020304" pitchFamily="18" charset="0"/>
              </a:rPr>
              <a:t>Using scatterplots to compare different categories (grams of sugar &gt; calories, cholesterol &gt; calories, grams of protein &gt; grams of sugar, etc. </a:t>
            </a:r>
          </a:p>
          <a:p>
            <a:r>
              <a:rPr lang="en-US" sz="2800" dirty="0">
                <a:latin typeface="Times New Roman" panose="02020603050405020304" pitchFamily="18" charset="0"/>
                <a:cs typeface="Times New Roman" panose="02020603050405020304" pitchFamily="18" charset="0"/>
              </a:rPr>
              <a:t>Ultimately, our interactive visualization hopes to build a tool for users to make better decisions on which food items to select if they patronize any of these establishments. </a:t>
            </a:r>
          </a:p>
        </p:txBody>
      </p:sp>
      <p:sp>
        <p:nvSpPr>
          <p:cNvPr id="3" name="Rectangle 2">
            <a:extLst>
              <a:ext uri="{FF2B5EF4-FFF2-40B4-BE49-F238E27FC236}">
                <a16:creationId xmlns:a16="http://schemas.microsoft.com/office/drawing/2014/main" id="{FB9B5A7A-A6CB-CD88-3AF4-E5C431220D19}"/>
              </a:ext>
            </a:extLst>
          </p:cNvPr>
          <p:cNvSpPr>
            <a:spLocks noChangeArrowheads="1"/>
          </p:cNvSpPr>
          <p:nvPr/>
        </p:nvSpPr>
        <p:spPr bwMode="auto">
          <a:xfrm>
            <a:off x="152400" y="15240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inheri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0239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022123-FBE9-472D-B98E-7D8BB7E64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t="23033" r="-1" b="3682"/>
          <a:stretch/>
        </p:blipFill>
        <p:spPr>
          <a:xfrm>
            <a:off x="350119" y="381000"/>
            <a:ext cx="11491761" cy="59372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4" name="Freeform: Shape 4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8347" y="380999"/>
            <a:ext cx="11491760" cy="5937247"/>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880483"/>
              <a:gd name="connsiteY0" fmla="*/ 26168 h 6127279"/>
              <a:gd name="connsiteX1" fmla="*/ 759878 w 11880483"/>
              <a:gd name="connsiteY1" fmla="*/ 7490 h 6127279"/>
              <a:gd name="connsiteX2" fmla="*/ 8811740 w 11880483"/>
              <a:gd name="connsiteY2" fmla="*/ 58150 h 6127279"/>
              <a:gd name="connsiteX3" fmla="*/ 10133387 w 11880483"/>
              <a:gd name="connsiteY3" fmla="*/ 58400 h 6127279"/>
              <a:gd name="connsiteX4" fmla="*/ 11522733 w 11880483"/>
              <a:gd name="connsiteY4" fmla="*/ 71807 h 6127279"/>
              <a:gd name="connsiteX5" fmla="*/ 11558343 w 11880483"/>
              <a:gd name="connsiteY5" fmla="*/ 2608923 h 6127279"/>
              <a:gd name="connsiteX6" fmla="*/ 11609369 w 11880483"/>
              <a:gd name="connsiteY6" fmla="*/ 5373939 h 6127279"/>
              <a:gd name="connsiteX7" fmla="*/ 11576881 w 11880483"/>
              <a:gd name="connsiteY7" fmla="*/ 6074018 h 6127279"/>
              <a:gd name="connsiteX8" fmla="*/ 7593781 w 11880483"/>
              <a:gd name="connsiteY8" fmla="*/ 6075621 h 6127279"/>
              <a:gd name="connsiteX9" fmla="*/ 137076 w 11880483"/>
              <a:gd name="connsiteY9" fmla="*/ 6055087 h 6127279"/>
              <a:gd name="connsiteX10" fmla="*/ 83401 w 11880483"/>
              <a:gd name="connsiteY10" fmla="*/ 5343326 h 6127279"/>
              <a:gd name="connsiteX11" fmla="*/ 47387 w 11880483"/>
              <a:gd name="connsiteY11" fmla="*/ 3205933 h 6127279"/>
              <a:gd name="connsiteX12" fmla="*/ 33791 w 11880483"/>
              <a:gd name="connsiteY12" fmla="*/ 1065602 h 6127279"/>
              <a:gd name="connsiteX13" fmla="*/ 0 w 11880483"/>
              <a:gd name="connsiteY13" fmla="*/ 26168 h 6127279"/>
              <a:gd name="connsiteX0" fmla="*/ 0 w 11624538"/>
              <a:gd name="connsiteY0" fmla="*/ 26168 h 6194184"/>
              <a:gd name="connsiteX1" fmla="*/ 759878 w 11624538"/>
              <a:gd name="connsiteY1" fmla="*/ 7490 h 6194184"/>
              <a:gd name="connsiteX2" fmla="*/ 8811740 w 11624538"/>
              <a:gd name="connsiteY2" fmla="*/ 58150 h 6194184"/>
              <a:gd name="connsiteX3" fmla="*/ 10133387 w 11624538"/>
              <a:gd name="connsiteY3" fmla="*/ 58400 h 6194184"/>
              <a:gd name="connsiteX4" fmla="*/ 11522733 w 11624538"/>
              <a:gd name="connsiteY4" fmla="*/ 71807 h 6194184"/>
              <a:gd name="connsiteX5" fmla="*/ 11558343 w 11624538"/>
              <a:gd name="connsiteY5" fmla="*/ 2608923 h 6194184"/>
              <a:gd name="connsiteX6" fmla="*/ 11609369 w 11624538"/>
              <a:gd name="connsiteY6" fmla="*/ 5373939 h 6194184"/>
              <a:gd name="connsiteX7" fmla="*/ 11576881 w 11624538"/>
              <a:gd name="connsiteY7" fmla="*/ 6074018 h 6194184"/>
              <a:gd name="connsiteX8" fmla="*/ 7593781 w 11624538"/>
              <a:gd name="connsiteY8" fmla="*/ 6075621 h 6194184"/>
              <a:gd name="connsiteX9" fmla="*/ 137076 w 11624538"/>
              <a:gd name="connsiteY9" fmla="*/ 6055087 h 6194184"/>
              <a:gd name="connsiteX10" fmla="*/ 83401 w 11624538"/>
              <a:gd name="connsiteY10" fmla="*/ 5343326 h 6194184"/>
              <a:gd name="connsiteX11" fmla="*/ 47387 w 11624538"/>
              <a:gd name="connsiteY11" fmla="*/ 3205933 h 6194184"/>
              <a:gd name="connsiteX12" fmla="*/ 33791 w 11624538"/>
              <a:gd name="connsiteY12" fmla="*/ 1065602 h 6194184"/>
              <a:gd name="connsiteX13" fmla="*/ 0 w 11624538"/>
              <a:gd name="connsiteY13" fmla="*/ 26168 h 6194184"/>
              <a:gd name="connsiteX0" fmla="*/ 0 w 11627671"/>
              <a:gd name="connsiteY0" fmla="*/ 26168 h 6130678"/>
              <a:gd name="connsiteX1" fmla="*/ 759878 w 11627671"/>
              <a:gd name="connsiteY1" fmla="*/ 7490 h 6130678"/>
              <a:gd name="connsiteX2" fmla="*/ 8811740 w 11627671"/>
              <a:gd name="connsiteY2" fmla="*/ 58150 h 6130678"/>
              <a:gd name="connsiteX3" fmla="*/ 10133387 w 11627671"/>
              <a:gd name="connsiteY3" fmla="*/ 58400 h 6130678"/>
              <a:gd name="connsiteX4" fmla="*/ 11522733 w 11627671"/>
              <a:gd name="connsiteY4" fmla="*/ 71807 h 6130678"/>
              <a:gd name="connsiteX5" fmla="*/ 11558343 w 11627671"/>
              <a:gd name="connsiteY5" fmla="*/ 2608923 h 6130678"/>
              <a:gd name="connsiteX6" fmla="*/ 11609369 w 11627671"/>
              <a:gd name="connsiteY6" fmla="*/ 5373939 h 6130678"/>
              <a:gd name="connsiteX7" fmla="*/ 11576881 w 11627671"/>
              <a:gd name="connsiteY7" fmla="*/ 6074018 h 6130678"/>
              <a:gd name="connsiteX8" fmla="*/ 7593781 w 11627671"/>
              <a:gd name="connsiteY8" fmla="*/ 6075621 h 6130678"/>
              <a:gd name="connsiteX9" fmla="*/ 137076 w 11627671"/>
              <a:gd name="connsiteY9" fmla="*/ 6055087 h 6130678"/>
              <a:gd name="connsiteX10" fmla="*/ 83401 w 11627671"/>
              <a:gd name="connsiteY10" fmla="*/ 5343326 h 6130678"/>
              <a:gd name="connsiteX11" fmla="*/ 47387 w 11627671"/>
              <a:gd name="connsiteY11" fmla="*/ 3205933 h 6130678"/>
              <a:gd name="connsiteX12" fmla="*/ 33791 w 11627671"/>
              <a:gd name="connsiteY12" fmla="*/ 1065602 h 6130678"/>
              <a:gd name="connsiteX13" fmla="*/ 0 w 11627671"/>
              <a:gd name="connsiteY13" fmla="*/ 26168 h 6130678"/>
              <a:gd name="connsiteX0" fmla="*/ 0 w 11627845"/>
              <a:gd name="connsiteY0" fmla="*/ 26168 h 6113366"/>
              <a:gd name="connsiteX1" fmla="*/ 759878 w 11627845"/>
              <a:gd name="connsiteY1" fmla="*/ 7490 h 6113366"/>
              <a:gd name="connsiteX2" fmla="*/ 8811740 w 11627845"/>
              <a:gd name="connsiteY2" fmla="*/ 58150 h 6113366"/>
              <a:gd name="connsiteX3" fmla="*/ 10133387 w 11627845"/>
              <a:gd name="connsiteY3" fmla="*/ 58400 h 6113366"/>
              <a:gd name="connsiteX4" fmla="*/ 11522733 w 11627845"/>
              <a:gd name="connsiteY4" fmla="*/ 71807 h 6113366"/>
              <a:gd name="connsiteX5" fmla="*/ 11558343 w 11627845"/>
              <a:gd name="connsiteY5" fmla="*/ 2608923 h 6113366"/>
              <a:gd name="connsiteX6" fmla="*/ 11609369 w 11627845"/>
              <a:gd name="connsiteY6" fmla="*/ 5373939 h 6113366"/>
              <a:gd name="connsiteX7" fmla="*/ 11576881 w 11627845"/>
              <a:gd name="connsiteY7" fmla="*/ 6074018 h 6113366"/>
              <a:gd name="connsiteX8" fmla="*/ 7593781 w 11627845"/>
              <a:gd name="connsiteY8" fmla="*/ 6075621 h 6113366"/>
              <a:gd name="connsiteX9" fmla="*/ 137076 w 11627845"/>
              <a:gd name="connsiteY9" fmla="*/ 6055087 h 6113366"/>
              <a:gd name="connsiteX10" fmla="*/ 83401 w 11627845"/>
              <a:gd name="connsiteY10" fmla="*/ 5343326 h 6113366"/>
              <a:gd name="connsiteX11" fmla="*/ 47387 w 11627845"/>
              <a:gd name="connsiteY11" fmla="*/ 3205933 h 6113366"/>
              <a:gd name="connsiteX12" fmla="*/ 33791 w 11627845"/>
              <a:gd name="connsiteY12" fmla="*/ 1065602 h 6113366"/>
              <a:gd name="connsiteX13" fmla="*/ 0 w 11627845"/>
              <a:gd name="connsiteY13" fmla="*/ 26168 h 6113366"/>
              <a:gd name="connsiteX0" fmla="*/ 0 w 11889045"/>
              <a:gd name="connsiteY0" fmla="*/ 26168 h 6137214"/>
              <a:gd name="connsiteX1" fmla="*/ 759878 w 11889045"/>
              <a:gd name="connsiteY1" fmla="*/ 7490 h 6137214"/>
              <a:gd name="connsiteX2" fmla="*/ 8811740 w 11889045"/>
              <a:gd name="connsiteY2" fmla="*/ 58150 h 6137214"/>
              <a:gd name="connsiteX3" fmla="*/ 10133387 w 11889045"/>
              <a:gd name="connsiteY3" fmla="*/ 58400 h 6137214"/>
              <a:gd name="connsiteX4" fmla="*/ 11522733 w 11889045"/>
              <a:gd name="connsiteY4" fmla="*/ 71807 h 6137214"/>
              <a:gd name="connsiteX5" fmla="*/ 11558343 w 11889045"/>
              <a:gd name="connsiteY5" fmla="*/ 2608923 h 6137214"/>
              <a:gd name="connsiteX6" fmla="*/ 11609369 w 11889045"/>
              <a:gd name="connsiteY6" fmla="*/ 5373939 h 6137214"/>
              <a:gd name="connsiteX7" fmla="*/ 11576881 w 11889045"/>
              <a:gd name="connsiteY7" fmla="*/ 6074018 h 6137214"/>
              <a:gd name="connsiteX8" fmla="*/ 7478133 w 11889045"/>
              <a:gd name="connsiteY8" fmla="*/ 6101606 h 6137214"/>
              <a:gd name="connsiteX9" fmla="*/ 137076 w 11889045"/>
              <a:gd name="connsiteY9" fmla="*/ 6055087 h 6137214"/>
              <a:gd name="connsiteX10" fmla="*/ 83401 w 11889045"/>
              <a:gd name="connsiteY10" fmla="*/ 5343326 h 6137214"/>
              <a:gd name="connsiteX11" fmla="*/ 47387 w 11889045"/>
              <a:gd name="connsiteY11" fmla="*/ 3205933 h 6137214"/>
              <a:gd name="connsiteX12" fmla="*/ 33791 w 11889045"/>
              <a:gd name="connsiteY12" fmla="*/ 1065602 h 6137214"/>
              <a:gd name="connsiteX13" fmla="*/ 0 w 11889045"/>
              <a:gd name="connsiteY13" fmla="*/ 26168 h 6137214"/>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47387 w 11627298"/>
              <a:gd name="connsiteY11" fmla="*/ 3205933 h 6103277"/>
              <a:gd name="connsiteX12" fmla="*/ 33791 w 11627298"/>
              <a:gd name="connsiteY12" fmla="*/ 1065602 h 6103277"/>
              <a:gd name="connsiteX13" fmla="*/ 0 w 11627298"/>
              <a:gd name="connsiteY13"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33791 w 11627298"/>
              <a:gd name="connsiteY11" fmla="*/ 1065602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32165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7298" h="6103277">
                <a:moveTo>
                  <a:pt x="0" y="26168"/>
                </a:moveTo>
                <a:cubicBezTo>
                  <a:pt x="115344" y="-14971"/>
                  <a:pt x="509898" y="3750"/>
                  <a:pt x="759878" y="7490"/>
                </a:cubicBezTo>
                <a:lnTo>
                  <a:pt x="8811740" y="32165"/>
                </a:lnTo>
                <a:lnTo>
                  <a:pt x="10133387" y="58400"/>
                </a:lnTo>
                <a:lnTo>
                  <a:pt x="11522733" y="71807"/>
                </a:lnTo>
                <a:cubicBezTo>
                  <a:pt x="11582162" y="374233"/>
                  <a:pt x="11582580" y="1597344"/>
                  <a:pt x="11558343" y="2608923"/>
                </a:cubicBezTo>
                <a:cubicBezTo>
                  <a:pt x="11557823" y="3490742"/>
                  <a:pt x="11615629" y="4798293"/>
                  <a:pt x="11609369" y="5373939"/>
                </a:cubicBezTo>
                <a:cubicBezTo>
                  <a:pt x="11598540" y="5607299"/>
                  <a:pt x="11674330" y="6069673"/>
                  <a:pt x="11576881" y="6074018"/>
                </a:cubicBezTo>
                <a:cubicBezTo>
                  <a:pt x="10878437" y="6105160"/>
                  <a:pt x="8814399" y="6105403"/>
                  <a:pt x="7478133" y="6101606"/>
                </a:cubicBezTo>
                <a:lnTo>
                  <a:pt x="137076" y="6055087"/>
                </a:lnTo>
                <a:cubicBezTo>
                  <a:pt x="63429" y="6063027"/>
                  <a:pt x="104898" y="6164080"/>
                  <a:pt x="83401" y="5343326"/>
                </a:cubicBezTo>
                <a:cubicBezTo>
                  <a:pt x="61904" y="4522572"/>
                  <a:pt x="21991" y="2016758"/>
                  <a:pt x="8091" y="1130565"/>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B1808E1-49C5-D506-9A82-A727085C5EEF}"/>
              </a:ext>
            </a:extLst>
          </p:cNvPr>
          <p:cNvPicPr>
            <a:picLocks noChangeAspect="1"/>
          </p:cNvPicPr>
          <p:nvPr/>
        </p:nvPicPr>
        <p:blipFill>
          <a:blip r:embed="rId4"/>
          <a:stretch>
            <a:fillRect/>
          </a:stretch>
        </p:blipFill>
        <p:spPr>
          <a:xfrm>
            <a:off x="516153" y="3055375"/>
            <a:ext cx="4631868" cy="2769692"/>
          </a:xfrm>
          <a:prstGeom prst="rect">
            <a:avLst/>
          </a:prstGeom>
        </p:spPr>
      </p:pic>
      <p:sp>
        <p:nvSpPr>
          <p:cNvPr id="7" name="TextBox 6">
            <a:extLst>
              <a:ext uri="{FF2B5EF4-FFF2-40B4-BE49-F238E27FC236}">
                <a16:creationId xmlns:a16="http://schemas.microsoft.com/office/drawing/2014/main" id="{AEC7EBC5-3602-8381-C089-F7ABAF922998}"/>
              </a:ext>
            </a:extLst>
          </p:cNvPr>
          <p:cNvSpPr txBox="1"/>
          <p:nvPr/>
        </p:nvSpPr>
        <p:spPr>
          <a:xfrm>
            <a:off x="1748196" y="2362877"/>
            <a:ext cx="234967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Calories vs Carbs</a:t>
            </a:r>
          </a:p>
        </p:txBody>
      </p:sp>
      <p:pic>
        <p:nvPicPr>
          <p:cNvPr id="2" name="Picture 1">
            <a:extLst>
              <a:ext uri="{FF2B5EF4-FFF2-40B4-BE49-F238E27FC236}">
                <a16:creationId xmlns:a16="http://schemas.microsoft.com/office/drawing/2014/main" id="{F055607D-9A62-D808-E492-E361492EA4F5}"/>
              </a:ext>
            </a:extLst>
          </p:cNvPr>
          <p:cNvPicPr>
            <a:picLocks noChangeAspect="1"/>
          </p:cNvPicPr>
          <p:nvPr/>
        </p:nvPicPr>
        <p:blipFill>
          <a:blip r:embed="rId5"/>
          <a:stretch>
            <a:fillRect/>
          </a:stretch>
        </p:blipFill>
        <p:spPr>
          <a:xfrm>
            <a:off x="6169848" y="665924"/>
            <a:ext cx="4881942" cy="2923944"/>
          </a:xfrm>
          <a:prstGeom prst="rect">
            <a:avLst/>
          </a:prstGeom>
        </p:spPr>
      </p:pic>
      <p:sp>
        <p:nvSpPr>
          <p:cNvPr id="3" name="TextBox 2">
            <a:extLst>
              <a:ext uri="{FF2B5EF4-FFF2-40B4-BE49-F238E27FC236}">
                <a16:creationId xmlns:a16="http://schemas.microsoft.com/office/drawing/2014/main" id="{0EBD6153-BD9D-561D-B255-A54457E232B3}"/>
              </a:ext>
            </a:extLst>
          </p:cNvPr>
          <p:cNvSpPr txBox="1"/>
          <p:nvPr/>
        </p:nvSpPr>
        <p:spPr>
          <a:xfrm>
            <a:off x="7043981" y="3978556"/>
            <a:ext cx="376989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Calories vs Cholesterol (mg)</a:t>
            </a:r>
          </a:p>
        </p:txBody>
      </p:sp>
    </p:spTree>
    <p:extLst>
      <p:ext uri="{BB962C8B-B14F-4D97-AF65-F5344CB8AC3E}">
        <p14:creationId xmlns:p14="http://schemas.microsoft.com/office/powerpoint/2010/main" val="1136041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022123-FBE9-472D-B98E-7D8BB7E64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t="23033" r="-1" b="3682"/>
          <a:stretch/>
        </p:blipFill>
        <p:spPr>
          <a:xfrm>
            <a:off x="350119" y="389467"/>
            <a:ext cx="11491761" cy="59372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4" name="Freeform: Shape 4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8347" y="380999"/>
            <a:ext cx="11491760" cy="5937247"/>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880483"/>
              <a:gd name="connsiteY0" fmla="*/ 26168 h 6127279"/>
              <a:gd name="connsiteX1" fmla="*/ 759878 w 11880483"/>
              <a:gd name="connsiteY1" fmla="*/ 7490 h 6127279"/>
              <a:gd name="connsiteX2" fmla="*/ 8811740 w 11880483"/>
              <a:gd name="connsiteY2" fmla="*/ 58150 h 6127279"/>
              <a:gd name="connsiteX3" fmla="*/ 10133387 w 11880483"/>
              <a:gd name="connsiteY3" fmla="*/ 58400 h 6127279"/>
              <a:gd name="connsiteX4" fmla="*/ 11522733 w 11880483"/>
              <a:gd name="connsiteY4" fmla="*/ 71807 h 6127279"/>
              <a:gd name="connsiteX5" fmla="*/ 11558343 w 11880483"/>
              <a:gd name="connsiteY5" fmla="*/ 2608923 h 6127279"/>
              <a:gd name="connsiteX6" fmla="*/ 11609369 w 11880483"/>
              <a:gd name="connsiteY6" fmla="*/ 5373939 h 6127279"/>
              <a:gd name="connsiteX7" fmla="*/ 11576881 w 11880483"/>
              <a:gd name="connsiteY7" fmla="*/ 6074018 h 6127279"/>
              <a:gd name="connsiteX8" fmla="*/ 7593781 w 11880483"/>
              <a:gd name="connsiteY8" fmla="*/ 6075621 h 6127279"/>
              <a:gd name="connsiteX9" fmla="*/ 137076 w 11880483"/>
              <a:gd name="connsiteY9" fmla="*/ 6055087 h 6127279"/>
              <a:gd name="connsiteX10" fmla="*/ 83401 w 11880483"/>
              <a:gd name="connsiteY10" fmla="*/ 5343326 h 6127279"/>
              <a:gd name="connsiteX11" fmla="*/ 47387 w 11880483"/>
              <a:gd name="connsiteY11" fmla="*/ 3205933 h 6127279"/>
              <a:gd name="connsiteX12" fmla="*/ 33791 w 11880483"/>
              <a:gd name="connsiteY12" fmla="*/ 1065602 h 6127279"/>
              <a:gd name="connsiteX13" fmla="*/ 0 w 11880483"/>
              <a:gd name="connsiteY13" fmla="*/ 26168 h 6127279"/>
              <a:gd name="connsiteX0" fmla="*/ 0 w 11624538"/>
              <a:gd name="connsiteY0" fmla="*/ 26168 h 6194184"/>
              <a:gd name="connsiteX1" fmla="*/ 759878 w 11624538"/>
              <a:gd name="connsiteY1" fmla="*/ 7490 h 6194184"/>
              <a:gd name="connsiteX2" fmla="*/ 8811740 w 11624538"/>
              <a:gd name="connsiteY2" fmla="*/ 58150 h 6194184"/>
              <a:gd name="connsiteX3" fmla="*/ 10133387 w 11624538"/>
              <a:gd name="connsiteY3" fmla="*/ 58400 h 6194184"/>
              <a:gd name="connsiteX4" fmla="*/ 11522733 w 11624538"/>
              <a:gd name="connsiteY4" fmla="*/ 71807 h 6194184"/>
              <a:gd name="connsiteX5" fmla="*/ 11558343 w 11624538"/>
              <a:gd name="connsiteY5" fmla="*/ 2608923 h 6194184"/>
              <a:gd name="connsiteX6" fmla="*/ 11609369 w 11624538"/>
              <a:gd name="connsiteY6" fmla="*/ 5373939 h 6194184"/>
              <a:gd name="connsiteX7" fmla="*/ 11576881 w 11624538"/>
              <a:gd name="connsiteY7" fmla="*/ 6074018 h 6194184"/>
              <a:gd name="connsiteX8" fmla="*/ 7593781 w 11624538"/>
              <a:gd name="connsiteY8" fmla="*/ 6075621 h 6194184"/>
              <a:gd name="connsiteX9" fmla="*/ 137076 w 11624538"/>
              <a:gd name="connsiteY9" fmla="*/ 6055087 h 6194184"/>
              <a:gd name="connsiteX10" fmla="*/ 83401 w 11624538"/>
              <a:gd name="connsiteY10" fmla="*/ 5343326 h 6194184"/>
              <a:gd name="connsiteX11" fmla="*/ 47387 w 11624538"/>
              <a:gd name="connsiteY11" fmla="*/ 3205933 h 6194184"/>
              <a:gd name="connsiteX12" fmla="*/ 33791 w 11624538"/>
              <a:gd name="connsiteY12" fmla="*/ 1065602 h 6194184"/>
              <a:gd name="connsiteX13" fmla="*/ 0 w 11624538"/>
              <a:gd name="connsiteY13" fmla="*/ 26168 h 6194184"/>
              <a:gd name="connsiteX0" fmla="*/ 0 w 11627671"/>
              <a:gd name="connsiteY0" fmla="*/ 26168 h 6130678"/>
              <a:gd name="connsiteX1" fmla="*/ 759878 w 11627671"/>
              <a:gd name="connsiteY1" fmla="*/ 7490 h 6130678"/>
              <a:gd name="connsiteX2" fmla="*/ 8811740 w 11627671"/>
              <a:gd name="connsiteY2" fmla="*/ 58150 h 6130678"/>
              <a:gd name="connsiteX3" fmla="*/ 10133387 w 11627671"/>
              <a:gd name="connsiteY3" fmla="*/ 58400 h 6130678"/>
              <a:gd name="connsiteX4" fmla="*/ 11522733 w 11627671"/>
              <a:gd name="connsiteY4" fmla="*/ 71807 h 6130678"/>
              <a:gd name="connsiteX5" fmla="*/ 11558343 w 11627671"/>
              <a:gd name="connsiteY5" fmla="*/ 2608923 h 6130678"/>
              <a:gd name="connsiteX6" fmla="*/ 11609369 w 11627671"/>
              <a:gd name="connsiteY6" fmla="*/ 5373939 h 6130678"/>
              <a:gd name="connsiteX7" fmla="*/ 11576881 w 11627671"/>
              <a:gd name="connsiteY7" fmla="*/ 6074018 h 6130678"/>
              <a:gd name="connsiteX8" fmla="*/ 7593781 w 11627671"/>
              <a:gd name="connsiteY8" fmla="*/ 6075621 h 6130678"/>
              <a:gd name="connsiteX9" fmla="*/ 137076 w 11627671"/>
              <a:gd name="connsiteY9" fmla="*/ 6055087 h 6130678"/>
              <a:gd name="connsiteX10" fmla="*/ 83401 w 11627671"/>
              <a:gd name="connsiteY10" fmla="*/ 5343326 h 6130678"/>
              <a:gd name="connsiteX11" fmla="*/ 47387 w 11627671"/>
              <a:gd name="connsiteY11" fmla="*/ 3205933 h 6130678"/>
              <a:gd name="connsiteX12" fmla="*/ 33791 w 11627671"/>
              <a:gd name="connsiteY12" fmla="*/ 1065602 h 6130678"/>
              <a:gd name="connsiteX13" fmla="*/ 0 w 11627671"/>
              <a:gd name="connsiteY13" fmla="*/ 26168 h 6130678"/>
              <a:gd name="connsiteX0" fmla="*/ 0 w 11627845"/>
              <a:gd name="connsiteY0" fmla="*/ 26168 h 6113366"/>
              <a:gd name="connsiteX1" fmla="*/ 759878 w 11627845"/>
              <a:gd name="connsiteY1" fmla="*/ 7490 h 6113366"/>
              <a:gd name="connsiteX2" fmla="*/ 8811740 w 11627845"/>
              <a:gd name="connsiteY2" fmla="*/ 58150 h 6113366"/>
              <a:gd name="connsiteX3" fmla="*/ 10133387 w 11627845"/>
              <a:gd name="connsiteY3" fmla="*/ 58400 h 6113366"/>
              <a:gd name="connsiteX4" fmla="*/ 11522733 w 11627845"/>
              <a:gd name="connsiteY4" fmla="*/ 71807 h 6113366"/>
              <a:gd name="connsiteX5" fmla="*/ 11558343 w 11627845"/>
              <a:gd name="connsiteY5" fmla="*/ 2608923 h 6113366"/>
              <a:gd name="connsiteX6" fmla="*/ 11609369 w 11627845"/>
              <a:gd name="connsiteY6" fmla="*/ 5373939 h 6113366"/>
              <a:gd name="connsiteX7" fmla="*/ 11576881 w 11627845"/>
              <a:gd name="connsiteY7" fmla="*/ 6074018 h 6113366"/>
              <a:gd name="connsiteX8" fmla="*/ 7593781 w 11627845"/>
              <a:gd name="connsiteY8" fmla="*/ 6075621 h 6113366"/>
              <a:gd name="connsiteX9" fmla="*/ 137076 w 11627845"/>
              <a:gd name="connsiteY9" fmla="*/ 6055087 h 6113366"/>
              <a:gd name="connsiteX10" fmla="*/ 83401 w 11627845"/>
              <a:gd name="connsiteY10" fmla="*/ 5343326 h 6113366"/>
              <a:gd name="connsiteX11" fmla="*/ 47387 w 11627845"/>
              <a:gd name="connsiteY11" fmla="*/ 3205933 h 6113366"/>
              <a:gd name="connsiteX12" fmla="*/ 33791 w 11627845"/>
              <a:gd name="connsiteY12" fmla="*/ 1065602 h 6113366"/>
              <a:gd name="connsiteX13" fmla="*/ 0 w 11627845"/>
              <a:gd name="connsiteY13" fmla="*/ 26168 h 6113366"/>
              <a:gd name="connsiteX0" fmla="*/ 0 w 11889045"/>
              <a:gd name="connsiteY0" fmla="*/ 26168 h 6137214"/>
              <a:gd name="connsiteX1" fmla="*/ 759878 w 11889045"/>
              <a:gd name="connsiteY1" fmla="*/ 7490 h 6137214"/>
              <a:gd name="connsiteX2" fmla="*/ 8811740 w 11889045"/>
              <a:gd name="connsiteY2" fmla="*/ 58150 h 6137214"/>
              <a:gd name="connsiteX3" fmla="*/ 10133387 w 11889045"/>
              <a:gd name="connsiteY3" fmla="*/ 58400 h 6137214"/>
              <a:gd name="connsiteX4" fmla="*/ 11522733 w 11889045"/>
              <a:gd name="connsiteY4" fmla="*/ 71807 h 6137214"/>
              <a:gd name="connsiteX5" fmla="*/ 11558343 w 11889045"/>
              <a:gd name="connsiteY5" fmla="*/ 2608923 h 6137214"/>
              <a:gd name="connsiteX6" fmla="*/ 11609369 w 11889045"/>
              <a:gd name="connsiteY6" fmla="*/ 5373939 h 6137214"/>
              <a:gd name="connsiteX7" fmla="*/ 11576881 w 11889045"/>
              <a:gd name="connsiteY7" fmla="*/ 6074018 h 6137214"/>
              <a:gd name="connsiteX8" fmla="*/ 7478133 w 11889045"/>
              <a:gd name="connsiteY8" fmla="*/ 6101606 h 6137214"/>
              <a:gd name="connsiteX9" fmla="*/ 137076 w 11889045"/>
              <a:gd name="connsiteY9" fmla="*/ 6055087 h 6137214"/>
              <a:gd name="connsiteX10" fmla="*/ 83401 w 11889045"/>
              <a:gd name="connsiteY10" fmla="*/ 5343326 h 6137214"/>
              <a:gd name="connsiteX11" fmla="*/ 47387 w 11889045"/>
              <a:gd name="connsiteY11" fmla="*/ 3205933 h 6137214"/>
              <a:gd name="connsiteX12" fmla="*/ 33791 w 11889045"/>
              <a:gd name="connsiteY12" fmla="*/ 1065602 h 6137214"/>
              <a:gd name="connsiteX13" fmla="*/ 0 w 11889045"/>
              <a:gd name="connsiteY13" fmla="*/ 26168 h 6137214"/>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47387 w 11627298"/>
              <a:gd name="connsiteY11" fmla="*/ 3205933 h 6103277"/>
              <a:gd name="connsiteX12" fmla="*/ 33791 w 11627298"/>
              <a:gd name="connsiteY12" fmla="*/ 1065602 h 6103277"/>
              <a:gd name="connsiteX13" fmla="*/ 0 w 11627298"/>
              <a:gd name="connsiteY13"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33791 w 11627298"/>
              <a:gd name="connsiteY11" fmla="*/ 1065602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32165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7298" h="6103277">
                <a:moveTo>
                  <a:pt x="0" y="26168"/>
                </a:moveTo>
                <a:cubicBezTo>
                  <a:pt x="115344" y="-14971"/>
                  <a:pt x="509898" y="3750"/>
                  <a:pt x="759878" y="7490"/>
                </a:cubicBezTo>
                <a:lnTo>
                  <a:pt x="8811740" y="32165"/>
                </a:lnTo>
                <a:lnTo>
                  <a:pt x="10133387" y="58400"/>
                </a:lnTo>
                <a:lnTo>
                  <a:pt x="11522733" y="71807"/>
                </a:lnTo>
                <a:cubicBezTo>
                  <a:pt x="11582162" y="374233"/>
                  <a:pt x="11582580" y="1597344"/>
                  <a:pt x="11558343" y="2608923"/>
                </a:cubicBezTo>
                <a:cubicBezTo>
                  <a:pt x="11557823" y="3490742"/>
                  <a:pt x="11615629" y="4798293"/>
                  <a:pt x="11609369" y="5373939"/>
                </a:cubicBezTo>
                <a:cubicBezTo>
                  <a:pt x="11598540" y="5607299"/>
                  <a:pt x="11674330" y="6069673"/>
                  <a:pt x="11576881" y="6074018"/>
                </a:cubicBezTo>
                <a:cubicBezTo>
                  <a:pt x="10878437" y="6105160"/>
                  <a:pt x="8814399" y="6105403"/>
                  <a:pt x="7478133" y="6101606"/>
                </a:cubicBezTo>
                <a:lnTo>
                  <a:pt x="137076" y="6055087"/>
                </a:lnTo>
                <a:cubicBezTo>
                  <a:pt x="63429" y="6063027"/>
                  <a:pt x="104898" y="6164080"/>
                  <a:pt x="83401" y="5343326"/>
                </a:cubicBezTo>
                <a:cubicBezTo>
                  <a:pt x="61904" y="4522572"/>
                  <a:pt x="21991" y="2016758"/>
                  <a:pt x="8091" y="1130565"/>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AEC7EBC5-3602-8381-C089-F7ABAF922998}"/>
              </a:ext>
            </a:extLst>
          </p:cNvPr>
          <p:cNvSpPr txBox="1"/>
          <p:nvPr/>
        </p:nvSpPr>
        <p:spPr>
          <a:xfrm>
            <a:off x="1676086" y="2063284"/>
            <a:ext cx="376989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Calories vs Fiber (g)</a:t>
            </a:r>
          </a:p>
        </p:txBody>
      </p:sp>
      <p:sp>
        <p:nvSpPr>
          <p:cNvPr id="2" name="AutoShape 2">
            <a:extLst>
              <a:ext uri="{FF2B5EF4-FFF2-40B4-BE49-F238E27FC236}">
                <a16:creationId xmlns:a16="http://schemas.microsoft.com/office/drawing/2014/main" id="{BFBE98B0-7899-3845-4FE9-C7343B7521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651E1FB5-AB33-1106-7D5E-2334857C7C41}"/>
              </a:ext>
            </a:extLst>
          </p:cNvPr>
          <p:cNvPicPr>
            <a:picLocks noChangeAspect="1"/>
          </p:cNvPicPr>
          <p:nvPr/>
        </p:nvPicPr>
        <p:blipFill>
          <a:blip r:embed="rId4"/>
          <a:stretch>
            <a:fillRect/>
          </a:stretch>
        </p:blipFill>
        <p:spPr>
          <a:xfrm>
            <a:off x="621593" y="2833870"/>
            <a:ext cx="5101682" cy="3041997"/>
          </a:xfrm>
          <a:prstGeom prst="rect">
            <a:avLst/>
          </a:prstGeom>
        </p:spPr>
      </p:pic>
      <p:pic>
        <p:nvPicPr>
          <p:cNvPr id="3" name="Picture 2">
            <a:extLst>
              <a:ext uri="{FF2B5EF4-FFF2-40B4-BE49-F238E27FC236}">
                <a16:creationId xmlns:a16="http://schemas.microsoft.com/office/drawing/2014/main" id="{CA1474E5-1748-0A0A-DFCA-08A97064310B}"/>
              </a:ext>
            </a:extLst>
          </p:cNvPr>
          <p:cNvPicPr>
            <a:picLocks noChangeAspect="1"/>
          </p:cNvPicPr>
          <p:nvPr/>
        </p:nvPicPr>
        <p:blipFill>
          <a:blip r:embed="rId5"/>
          <a:stretch>
            <a:fillRect/>
          </a:stretch>
        </p:blipFill>
        <p:spPr>
          <a:xfrm>
            <a:off x="6391942" y="773117"/>
            <a:ext cx="5046792" cy="3041998"/>
          </a:xfrm>
          <a:prstGeom prst="rect">
            <a:avLst/>
          </a:prstGeom>
        </p:spPr>
      </p:pic>
      <p:sp>
        <p:nvSpPr>
          <p:cNvPr id="5" name="TextBox 4">
            <a:extLst>
              <a:ext uri="{FF2B5EF4-FFF2-40B4-BE49-F238E27FC236}">
                <a16:creationId xmlns:a16="http://schemas.microsoft.com/office/drawing/2014/main" id="{9C732AB3-A46F-4868-ED6F-83D747A7E835}"/>
              </a:ext>
            </a:extLst>
          </p:cNvPr>
          <p:cNvSpPr txBox="1"/>
          <p:nvPr/>
        </p:nvSpPr>
        <p:spPr>
          <a:xfrm>
            <a:off x="7605523" y="3893203"/>
            <a:ext cx="306157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Calories vs Protein (g)</a:t>
            </a:r>
          </a:p>
        </p:txBody>
      </p:sp>
    </p:spTree>
    <p:extLst>
      <p:ext uri="{BB962C8B-B14F-4D97-AF65-F5344CB8AC3E}">
        <p14:creationId xmlns:p14="http://schemas.microsoft.com/office/powerpoint/2010/main" val="3769185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022123-FBE9-472D-B98E-7D8BB7E64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t="23033" r="-1" b="3682"/>
          <a:stretch/>
        </p:blipFill>
        <p:spPr>
          <a:xfrm>
            <a:off x="350119" y="381000"/>
            <a:ext cx="11491761" cy="59372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4" name="Freeform: Shape 4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8347" y="380999"/>
            <a:ext cx="11491760" cy="5937247"/>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880483"/>
              <a:gd name="connsiteY0" fmla="*/ 26168 h 6127279"/>
              <a:gd name="connsiteX1" fmla="*/ 759878 w 11880483"/>
              <a:gd name="connsiteY1" fmla="*/ 7490 h 6127279"/>
              <a:gd name="connsiteX2" fmla="*/ 8811740 w 11880483"/>
              <a:gd name="connsiteY2" fmla="*/ 58150 h 6127279"/>
              <a:gd name="connsiteX3" fmla="*/ 10133387 w 11880483"/>
              <a:gd name="connsiteY3" fmla="*/ 58400 h 6127279"/>
              <a:gd name="connsiteX4" fmla="*/ 11522733 w 11880483"/>
              <a:gd name="connsiteY4" fmla="*/ 71807 h 6127279"/>
              <a:gd name="connsiteX5" fmla="*/ 11558343 w 11880483"/>
              <a:gd name="connsiteY5" fmla="*/ 2608923 h 6127279"/>
              <a:gd name="connsiteX6" fmla="*/ 11609369 w 11880483"/>
              <a:gd name="connsiteY6" fmla="*/ 5373939 h 6127279"/>
              <a:gd name="connsiteX7" fmla="*/ 11576881 w 11880483"/>
              <a:gd name="connsiteY7" fmla="*/ 6074018 h 6127279"/>
              <a:gd name="connsiteX8" fmla="*/ 7593781 w 11880483"/>
              <a:gd name="connsiteY8" fmla="*/ 6075621 h 6127279"/>
              <a:gd name="connsiteX9" fmla="*/ 137076 w 11880483"/>
              <a:gd name="connsiteY9" fmla="*/ 6055087 h 6127279"/>
              <a:gd name="connsiteX10" fmla="*/ 83401 w 11880483"/>
              <a:gd name="connsiteY10" fmla="*/ 5343326 h 6127279"/>
              <a:gd name="connsiteX11" fmla="*/ 47387 w 11880483"/>
              <a:gd name="connsiteY11" fmla="*/ 3205933 h 6127279"/>
              <a:gd name="connsiteX12" fmla="*/ 33791 w 11880483"/>
              <a:gd name="connsiteY12" fmla="*/ 1065602 h 6127279"/>
              <a:gd name="connsiteX13" fmla="*/ 0 w 11880483"/>
              <a:gd name="connsiteY13" fmla="*/ 26168 h 6127279"/>
              <a:gd name="connsiteX0" fmla="*/ 0 w 11624538"/>
              <a:gd name="connsiteY0" fmla="*/ 26168 h 6194184"/>
              <a:gd name="connsiteX1" fmla="*/ 759878 w 11624538"/>
              <a:gd name="connsiteY1" fmla="*/ 7490 h 6194184"/>
              <a:gd name="connsiteX2" fmla="*/ 8811740 w 11624538"/>
              <a:gd name="connsiteY2" fmla="*/ 58150 h 6194184"/>
              <a:gd name="connsiteX3" fmla="*/ 10133387 w 11624538"/>
              <a:gd name="connsiteY3" fmla="*/ 58400 h 6194184"/>
              <a:gd name="connsiteX4" fmla="*/ 11522733 w 11624538"/>
              <a:gd name="connsiteY4" fmla="*/ 71807 h 6194184"/>
              <a:gd name="connsiteX5" fmla="*/ 11558343 w 11624538"/>
              <a:gd name="connsiteY5" fmla="*/ 2608923 h 6194184"/>
              <a:gd name="connsiteX6" fmla="*/ 11609369 w 11624538"/>
              <a:gd name="connsiteY6" fmla="*/ 5373939 h 6194184"/>
              <a:gd name="connsiteX7" fmla="*/ 11576881 w 11624538"/>
              <a:gd name="connsiteY7" fmla="*/ 6074018 h 6194184"/>
              <a:gd name="connsiteX8" fmla="*/ 7593781 w 11624538"/>
              <a:gd name="connsiteY8" fmla="*/ 6075621 h 6194184"/>
              <a:gd name="connsiteX9" fmla="*/ 137076 w 11624538"/>
              <a:gd name="connsiteY9" fmla="*/ 6055087 h 6194184"/>
              <a:gd name="connsiteX10" fmla="*/ 83401 w 11624538"/>
              <a:gd name="connsiteY10" fmla="*/ 5343326 h 6194184"/>
              <a:gd name="connsiteX11" fmla="*/ 47387 w 11624538"/>
              <a:gd name="connsiteY11" fmla="*/ 3205933 h 6194184"/>
              <a:gd name="connsiteX12" fmla="*/ 33791 w 11624538"/>
              <a:gd name="connsiteY12" fmla="*/ 1065602 h 6194184"/>
              <a:gd name="connsiteX13" fmla="*/ 0 w 11624538"/>
              <a:gd name="connsiteY13" fmla="*/ 26168 h 6194184"/>
              <a:gd name="connsiteX0" fmla="*/ 0 w 11627671"/>
              <a:gd name="connsiteY0" fmla="*/ 26168 h 6130678"/>
              <a:gd name="connsiteX1" fmla="*/ 759878 w 11627671"/>
              <a:gd name="connsiteY1" fmla="*/ 7490 h 6130678"/>
              <a:gd name="connsiteX2" fmla="*/ 8811740 w 11627671"/>
              <a:gd name="connsiteY2" fmla="*/ 58150 h 6130678"/>
              <a:gd name="connsiteX3" fmla="*/ 10133387 w 11627671"/>
              <a:gd name="connsiteY3" fmla="*/ 58400 h 6130678"/>
              <a:gd name="connsiteX4" fmla="*/ 11522733 w 11627671"/>
              <a:gd name="connsiteY4" fmla="*/ 71807 h 6130678"/>
              <a:gd name="connsiteX5" fmla="*/ 11558343 w 11627671"/>
              <a:gd name="connsiteY5" fmla="*/ 2608923 h 6130678"/>
              <a:gd name="connsiteX6" fmla="*/ 11609369 w 11627671"/>
              <a:gd name="connsiteY6" fmla="*/ 5373939 h 6130678"/>
              <a:gd name="connsiteX7" fmla="*/ 11576881 w 11627671"/>
              <a:gd name="connsiteY7" fmla="*/ 6074018 h 6130678"/>
              <a:gd name="connsiteX8" fmla="*/ 7593781 w 11627671"/>
              <a:gd name="connsiteY8" fmla="*/ 6075621 h 6130678"/>
              <a:gd name="connsiteX9" fmla="*/ 137076 w 11627671"/>
              <a:gd name="connsiteY9" fmla="*/ 6055087 h 6130678"/>
              <a:gd name="connsiteX10" fmla="*/ 83401 w 11627671"/>
              <a:gd name="connsiteY10" fmla="*/ 5343326 h 6130678"/>
              <a:gd name="connsiteX11" fmla="*/ 47387 w 11627671"/>
              <a:gd name="connsiteY11" fmla="*/ 3205933 h 6130678"/>
              <a:gd name="connsiteX12" fmla="*/ 33791 w 11627671"/>
              <a:gd name="connsiteY12" fmla="*/ 1065602 h 6130678"/>
              <a:gd name="connsiteX13" fmla="*/ 0 w 11627671"/>
              <a:gd name="connsiteY13" fmla="*/ 26168 h 6130678"/>
              <a:gd name="connsiteX0" fmla="*/ 0 w 11627845"/>
              <a:gd name="connsiteY0" fmla="*/ 26168 h 6113366"/>
              <a:gd name="connsiteX1" fmla="*/ 759878 w 11627845"/>
              <a:gd name="connsiteY1" fmla="*/ 7490 h 6113366"/>
              <a:gd name="connsiteX2" fmla="*/ 8811740 w 11627845"/>
              <a:gd name="connsiteY2" fmla="*/ 58150 h 6113366"/>
              <a:gd name="connsiteX3" fmla="*/ 10133387 w 11627845"/>
              <a:gd name="connsiteY3" fmla="*/ 58400 h 6113366"/>
              <a:gd name="connsiteX4" fmla="*/ 11522733 w 11627845"/>
              <a:gd name="connsiteY4" fmla="*/ 71807 h 6113366"/>
              <a:gd name="connsiteX5" fmla="*/ 11558343 w 11627845"/>
              <a:gd name="connsiteY5" fmla="*/ 2608923 h 6113366"/>
              <a:gd name="connsiteX6" fmla="*/ 11609369 w 11627845"/>
              <a:gd name="connsiteY6" fmla="*/ 5373939 h 6113366"/>
              <a:gd name="connsiteX7" fmla="*/ 11576881 w 11627845"/>
              <a:gd name="connsiteY7" fmla="*/ 6074018 h 6113366"/>
              <a:gd name="connsiteX8" fmla="*/ 7593781 w 11627845"/>
              <a:gd name="connsiteY8" fmla="*/ 6075621 h 6113366"/>
              <a:gd name="connsiteX9" fmla="*/ 137076 w 11627845"/>
              <a:gd name="connsiteY9" fmla="*/ 6055087 h 6113366"/>
              <a:gd name="connsiteX10" fmla="*/ 83401 w 11627845"/>
              <a:gd name="connsiteY10" fmla="*/ 5343326 h 6113366"/>
              <a:gd name="connsiteX11" fmla="*/ 47387 w 11627845"/>
              <a:gd name="connsiteY11" fmla="*/ 3205933 h 6113366"/>
              <a:gd name="connsiteX12" fmla="*/ 33791 w 11627845"/>
              <a:gd name="connsiteY12" fmla="*/ 1065602 h 6113366"/>
              <a:gd name="connsiteX13" fmla="*/ 0 w 11627845"/>
              <a:gd name="connsiteY13" fmla="*/ 26168 h 6113366"/>
              <a:gd name="connsiteX0" fmla="*/ 0 w 11889045"/>
              <a:gd name="connsiteY0" fmla="*/ 26168 h 6137214"/>
              <a:gd name="connsiteX1" fmla="*/ 759878 w 11889045"/>
              <a:gd name="connsiteY1" fmla="*/ 7490 h 6137214"/>
              <a:gd name="connsiteX2" fmla="*/ 8811740 w 11889045"/>
              <a:gd name="connsiteY2" fmla="*/ 58150 h 6137214"/>
              <a:gd name="connsiteX3" fmla="*/ 10133387 w 11889045"/>
              <a:gd name="connsiteY3" fmla="*/ 58400 h 6137214"/>
              <a:gd name="connsiteX4" fmla="*/ 11522733 w 11889045"/>
              <a:gd name="connsiteY4" fmla="*/ 71807 h 6137214"/>
              <a:gd name="connsiteX5" fmla="*/ 11558343 w 11889045"/>
              <a:gd name="connsiteY5" fmla="*/ 2608923 h 6137214"/>
              <a:gd name="connsiteX6" fmla="*/ 11609369 w 11889045"/>
              <a:gd name="connsiteY6" fmla="*/ 5373939 h 6137214"/>
              <a:gd name="connsiteX7" fmla="*/ 11576881 w 11889045"/>
              <a:gd name="connsiteY7" fmla="*/ 6074018 h 6137214"/>
              <a:gd name="connsiteX8" fmla="*/ 7478133 w 11889045"/>
              <a:gd name="connsiteY8" fmla="*/ 6101606 h 6137214"/>
              <a:gd name="connsiteX9" fmla="*/ 137076 w 11889045"/>
              <a:gd name="connsiteY9" fmla="*/ 6055087 h 6137214"/>
              <a:gd name="connsiteX10" fmla="*/ 83401 w 11889045"/>
              <a:gd name="connsiteY10" fmla="*/ 5343326 h 6137214"/>
              <a:gd name="connsiteX11" fmla="*/ 47387 w 11889045"/>
              <a:gd name="connsiteY11" fmla="*/ 3205933 h 6137214"/>
              <a:gd name="connsiteX12" fmla="*/ 33791 w 11889045"/>
              <a:gd name="connsiteY12" fmla="*/ 1065602 h 6137214"/>
              <a:gd name="connsiteX13" fmla="*/ 0 w 11889045"/>
              <a:gd name="connsiteY13" fmla="*/ 26168 h 6137214"/>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47387 w 11627298"/>
              <a:gd name="connsiteY11" fmla="*/ 3205933 h 6103277"/>
              <a:gd name="connsiteX12" fmla="*/ 33791 w 11627298"/>
              <a:gd name="connsiteY12" fmla="*/ 1065602 h 6103277"/>
              <a:gd name="connsiteX13" fmla="*/ 0 w 11627298"/>
              <a:gd name="connsiteY13"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33791 w 11627298"/>
              <a:gd name="connsiteY11" fmla="*/ 1065602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32165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7298" h="6103277">
                <a:moveTo>
                  <a:pt x="0" y="26168"/>
                </a:moveTo>
                <a:cubicBezTo>
                  <a:pt x="115344" y="-14971"/>
                  <a:pt x="509898" y="3750"/>
                  <a:pt x="759878" y="7490"/>
                </a:cubicBezTo>
                <a:lnTo>
                  <a:pt x="8811740" y="32165"/>
                </a:lnTo>
                <a:lnTo>
                  <a:pt x="10133387" y="58400"/>
                </a:lnTo>
                <a:lnTo>
                  <a:pt x="11522733" y="71807"/>
                </a:lnTo>
                <a:cubicBezTo>
                  <a:pt x="11582162" y="374233"/>
                  <a:pt x="11582580" y="1597344"/>
                  <a:pt x="11558343" y="2608923"/>
                </a:cubicBezTo>
                <a:cubicBezTo>
                  <a:pt x="11557823" y="3490742"/>
                  <a:pt x="11615629" y="4798293"/>
                  <a:pt x="11609369" y="5373939"/>
                </a:cubicBezTo>
                <a:cubicBezTo>
                  <a:pt x="11598540" y="5607299"/>
                  <a:pt x="11674330" y="6069673"/>
                  <a:pt x="11576881" y="6074018"/>
                </a:cubicBezTo>
                <a:cubicBezTo>
                  <a:pt x="10878437" y="6105160"/>
                  <a:pt x="8814399" y="6105403"/>
                  <a:pt x="7478133" y="6101606"/>
                </a:cubicBezTo>
                <a:lnTo>
                  <a:pt x="137076" y="6055087"/>
                </a:lnTo>
                <a:cubicBezTo>
                  <a:pt x="63429" y="6063027"/>
                  <a:pt x="104898" y="6164080"/>
                  <a:pt x="83401" y="5343326"/>
                </a:cubicBezTo>
                <a:cubicBezTo>
                  <a:pt x="61904" y="4522572"/>
                  <a:pt x="21991" y="2016758"/>
                  <a:pt x="8091" y="1130565"/>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AEC7EBC5-3602-8381-C089-F7ABAF922998}"/>
              </a:ext>
            </a:extLst>
          </p:cNvPr>
          <p:cNvSpPr txBox="1"/>
          <p:nvPr/>
        </p:nvSpPr>
        <p:spPr>
          <a:xfrm>
            <a:off x="1437884" y="2052413"/>
            <a:ext cx="376989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Calories vs Saturated Fat (g)</a:t>
            </a:r>
          </a:p>
        </p:txBody>
      </p:sp>
      <p:pic>
        <p:nvPicPr>
          <p:cNvPr id="3" name="Picture 2">
            <a:extLst>
              <a:ext uri="{FF2B5EF4-FFF2-40B4-BE49-F238E27FC236}">
                <a16:creationId xmlns:a16="http://schemas.microsoft.com/office/drawing/2014/main" id="{0A1D56A1-8BC9-CA2F-E4C0-54BBAD1E8125}"/>
              </a:ext>
            </a:extLst>
          </p:cNvPr>
          <p:cNvPicPr>
            <a:picLocks noChangeAspect="1"/>
          </p:cNvPicPr>
          <p:nvPr/>
        </p:nvPicPr>
        <p:blipFill>
          <a:blip r:embed="rId4"/>
          <a:stretch>
            <a:fillRect/>
          </a:stretch>
        </p:blipFill>
        <p:spPr>
          <a:xfrm>
            <a:off x="760981" y="2935410"/>
            <a:ext cx="5038689" cy="3004436"/>
          </a:xfrm>
          <a:prstGeom prst="rect">
            <a:avLst/>
          </a:prstGeom>
        </p:spPr>
      </p:pic>
      <p:pic>
        <p:nvPicPr>
          <p:cNvPr id="4" name="Picture 3">
            <a:extLst>
              <a:ext uri="{FF2B5EF4-FFF2-40B4-BE49-F238E27FC236}">
                <a16:creationId xmlns:a16="http://schemas.microsoft.com/office/drawing/2014/main" id="{6D5D30FC-FFBE-3702-EF45-9D93B3712DEB}"/>
              </a:ext>
            </a:extLst>
          </p:cNvPr>
          <p:cNvPicPr>
            <a:picLocks noChangeAspect="1"/>
          </p:cNvPicPr>
          <p:nvPr/>
        </p:nvPicPr>
        <p:blipFill>
          <a:blip r:embed="rId5"/>
          <a:stretch>
            <a:fillRect/>
          </a:stretch>
        </p:blipFill>
        <p:spPr>
          <a:xfrm>
            <a:off x="6295544" y="783260"/>
            <a:ext cx="5038689" cy="3004436"/>
          </a:xfrm>
          <a:prstGeom prst="rect">
            <a:avLst/>
          </a:prstGeom>
        </p:spPr>
      </p:pic>
      <p:sp>
        <p:nvSpPr>
          <p:cNvPr id="2" name="TextBox 1">
            <a:extLst>
              <a:ext uri="{FF2B5EF4-FFF2-40B4-BE49-F238E27FC236}">
                <a16:creationId xmlns:a16="http://schemas.microsoft.com/office/drawing/2014/main" id="{AEC7EBC5-3602-8381-C089-F7ABAF922998}"/>
              </a:ext>
            </a:extLst>
          </p:cNvPr>
          <p:cNvSpPr txBox="1"/>
          <p:nvPr/>
        </p:nvSpPr>
        <p:spPr>
          <a:xfrm>
            <a:off x="7685770" y="3975963"/>
            <a:ext cx="288744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Calories vs Sodium</a:t>
            </a:r>
          </a:p>
        </p:txBody>
      </p:sp>
    </p:spTree>
    <p:extLst>
      <p:ext uri="{BB962C8B-B14F-4D97-AF65-F5344CB8AC3E}">
        <p14:creationId xmlns:p14="http://schemas.microsoft.com/office/powerpoint/2010/main" val="958274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022123-FBE9-472D-B98E-7D8BB7E64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t="23033" r="-1" b="3682"/>
          <a:stretch/>
        </p:blipFill>
        <p:spPr>
          <a:xfrm>
            <a:off x="350119" y="381000"/>
            <a:ext cx="11491761" cy="59372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4" name="Freeform: Shape 4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8347" y="380999"/>
            <a:ext cx="11491760" cy="5937247"/>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880483"/>
              <a:gd name="connsiteY0" fmla="*/ 26168 h 6127279"/>
              <a:gd name="connsiteX1" fmla="*/ 759878 w 11880483"/>
              <a:gd name="connsiteY1" fmla="*/ 7490 h 6127279"/>
              <a:gd name="connsiteX2" fmla="*/ 8811740 w 11880483"/>
              <a:gd name="connsiteY2" fmla="*/ 58150 h 6127279"/>
              <a:gd name="connsiteX3" fmla="*/ 10133387 w 11880483"/>
              <a:gd name="connsiteY3" fmla="*/ 58400 h 6127279"/>
              <a:gd name="connsiteX4" fmla="*/ 11522733 w 11880483"/>
              <a:gd name="connsiteY4" fmla="*/ 71807 h 6127279"/>
              <a:gd name="connsiteX5" fmla="*/ 11558343 w 11880483"/>
              <a:gd name="connsiteY5" fmla="*/ 2608923 h 6127279"/>
              <a:gd name="connsiteX6" fmla="*/ 11609369 w 11880483"/>
              <a:gd name="connsiteY6" fmla="*/ 5373939 h 6127279"/>
              <a:gd name="connsiteX7" fmla="*/ 11576881 w 11880483"/>
              <a:gd name="connsiteY7" fmla="*/ 6074018 h 6127279"/>
              <a:gd name="connsiteX8" fmla="*/ 7593781 w 11880483"/>
              <a:gd name="connsiteY8" fmla="*/ 6075621 h 6127279"/>
              <a:gd name="connsiteX9" fmla="*/ 137076 w 11880483"/>
              <a:gd name="connsiteY9" fmla="*/ 6055087 h 6127279"/>
              <a:gd name="connsiteX10" fmla="*/ 83401 w 11880483"/>
              <a:gd name="connsiteY10" fmla="*/ 5343326 h 6127279"/>
              <a:gd name="connsiteX11" fmla="*/ 47387 w 11880483"/>
              <a:gd name="connsiteY11" fmla="*/ 3205933 h 6127279"/>
              <a:gd name="connsiteX12" fmla="*/ 33791 w 11880483"/>
              <a:gd name="connsiteY12" fmla="*/ 1065602 h 6127279"/>
              <a:gd name="connsiteX13" fmla="*/ 0 w 11880483"/>
              <a:gd name="connsiteY13" fmla="*/ 26168 h 6127279"/>
              <a:gd name="connsiteX0" fmla="*/ 0 w 11624538"/>
              <a:gd name="connsiteY0" fmla="*/ 26168 h 6194184"/>
              <a:gd name="connsiteX1" fmla="*/ 759878 w 11624538"/>
              <a:gd name="connsiteY1" fmla="*/ 7490 h 6194184"/>
              <a:gd name="connsiteX2" fmla="*/ 8811740 w 11624538"/>
              <a:gd name="connsiteY2" fmla="*/ 58150 h 6194184"/>
              <a:gd name="connsiteX3" fmla="*/ 10133387 w 11624538"/>
              <a:gd name="connsiteY3" fmla="*/ 58400 h 6194184"/>
              <a:gd name="connsiteX4" fmla="*/ 11522733 w 11624538"/>
              <a:gd name="connsiteY4" fmla="*/ 71807 h 6194184"/>
              <a:gd name="connsiteX5" fmla="*/ 11558343 w 11624538"/>
              <a:gd name="connsiteY5" fmla="*/ 2608923 h 6194184"/>
              <a:gd name="connsiteX6" fmla="*/ 11609369 w 11624538"/>
              <a:gd name="connsiteY6" fmla="*/ 5373939 h 6194184"/>
              <a:gd name="connsiteX7" fmla="*/ 11576881 w 11624538"/>
              <a:gd name="connsiteY7" fmla="*/ 6074018 h 6194184"/>
              <a:gd name="connsiteX8" fmla="*/ 7593781 w 11624538"/>
              <a:gd name="connsiteY8" fmla="*/ 6075621 h 6194184"/>
              <a:gd name="connsiteX9" fmla="*/ 137076 w 11624538"/>
              <a:gd name="connsiteY9" fmla="*/ 6055087 h 6194184"/>
              <a:gd name="connsiteX10" fmla="*/ 83401 w 11624538"/>
              <a:gd name="connsiteY10" fmla="*/ 5343326 h 6194184"/>
              <a:gd name="connsiteX11" fmla="*/ 47387 w 11624538"/>
              <a:gd name="connsiteY11" fmla="*/ 3205933 h 6194184"/>
              <a:gd name="connsiteX12" fmla="*/ 33791 w 11624538"/>
              <a:gd name="connsiteY12" fmla="*/ 1065602 h 6194184"/>
              <a:gd name="connsiteX13" fmla="*/ 0 w 11624538"/>
              <a:gd name="connsiteY13" fmla="*/ 26168 h 6194184"/>
              <a:gd name="connsiteX0" fmla="*/ 0 w 11627671"/>
              <a:gd name="connsiteY0" fmla="*/ 26168 h 6130678"/>
              <a:gd name="connsiteX1" fmla="*/ 759878 w 11627671"/>
              <a:gd name="connsiteY1" fmla="*/ 7490 h 6130678"/>
              <a:gd name="connsiteX2" fmla="*/ 8811740 w 11627671"/>
              <a:gd name="connsiteY2" fmla="*/ 58150 h 6130678"/>
              <a:gd name="connsiteX3" fmla="*/ 10133387 w 11627671"/>
              <a:gd name="connsiteY3" fmla="*/ 58400 h 6130678"/>
              <a:gd name="connsiteX4" fmla="*/ 11522733 w 11627671"/>
              <a:gd name="connsiteY4" fmla="*/ 71807 h 6130678"/>
              <a:gd name="connsiteX5" fmla="*/ 11558343 w 11627671"/>
              <a:gd name="connsiteY5" fmla="*/ 2608923 h 6130678"/>
              <a:gd name="connsiteX6" fmla="*/ 11609369 w 11627671"/>
              <a:gd name="connsiteY6" fmla="*/ 5373939 h 6130678"/>
              <a:gd name="connsiteX7" fmla="*/ 11576881 w 11627671"/>
              <a:gd name="connsiteY7" fmla="*/ 6074018 h 6130678"/>
              <a:gd name="connsiteX8" fmla="*/ 7593781 w 11627671"/>
              <a:gd name="connsiteY8" fmla="*/ 6075621 h 6130678"/>
              <a:gd name="connsiteX9" fmla="*/ 137076 w 11627671"/>
              <a:gd name="connsiteY9" fmla="*/ 6055087 h 6130678"/>
              <a:gd name="connsiteX10" fmla="*/ 83401 w 11627671"/>
              <a:gd name="connsiteY10" fmla="*/ 5343326 h 6130678"/>
              <a:gd name="connsiteX11" fmla="*/ 47387 w 11627671"/>
              <a:gd name="connsiteY11" fmla="*/ 3205933 h 6130678"/>
              <a:gd name="connsiteX12" fmla="*/ 33791 w 11627671"/>
              <a:gd name="connsiteY12" fmla="*/ 1065602 h 6130678"/>
              <a:gd name="connsiteX13" fmla="*/ 0 w 11627671"/>
              <a:gd name="connsiteY13" fmla="*/ 26168 h 6130678"/>
              <a:gd name="connsiteX0" fmla="*/ 0 w 11627845"/>
              <a:gd name="connsiteY0" fmla="*/ 26168 h 6113366"/>
              <a:gd name="connsiteX1" fmla="*/ 759878 w 11627845"/>
              <a:gd name="connsiteY1" fmla="*/ 7490 h 6113366"/>
              <a:gd name="connsiteX2" fmla="*/ 8811740 w 11627845"/>
              <a:gd name="connsiteY2" fmla="*/ 58150 h 6113366"/>
              <a:gd name="connsiteX3" fmla="*/ 10133387 w 11627845"/>
              <a:gd name="connsiteY3" fmla="*/ 58400 h 6113366"/>
              <a:gd name="connsiteX4" fmla="*/ 11522733 w 11627845"/>
              <a:gd name="connsiteY4" fmla="*/ 71807 h 6113366"/>
              <a:gd name="connsiteX5" fmla="*/ 11558343 w 11627845"/>
              <a:gd name="connsiteY5" fmla="*/ 2608923 h 6113366"/>
              <a:gd name="connsiteX6" fmla="*/ 11609369 w 11627845"/>
              <a:gd name="connsiteY6" fmla="*/ 5373939 h 6113366"/>
              <a:gd name="connsiteX7" fmla="*/ 11576881 w 11627845"/>
              <a:gd name="connsiteY7" fmla="*/ 6074018 h 6113366"/>
              <a:gd name="connsiteX8" fmla="*/ 7593781 w 11627845"/>
              <a:gd name="connsiteY8" fmla="*/ 6075621 h 6113366"/>
              <a:gd name="connsiteX9" fmla="*/ 137076 w 11627845"/>
              <a:gd name="connsiteY9" fmla="*/ 6055087 h 6113366"/>
              <a:gd name="connsiteX10" fmla="*/ 83401 w 11627845"/>
              <a:gd name="connsiteY10" fmla="*/ 5343326 h 6113366"/>
              <a:gd name="connsiteX11" fmla="*/ 47387 w 11627845"/>
              <a:gd name="connsiteY11" fmla="*/ 3205933 h 6113366"/>
              <a:gd name="connsiteX12" fmla="*/ 33791 w 11627845"/>
              <a:gd name="connsiteY12" fmla="*/ 1065602 h 6113366"/>
              <a:gd name="connsiteX13" fmla="*/ 0 w 11627845"/>
              <a:gd name="connsiteY13" fmla="*/ 26168 h 6113366"/>
              <a:gd name="connsiteX0" fmla="*/ 0 w 11889045"/>
              <a:gd name="connsiteY0" fmla="*/ 26168 h 6137214"/>
              <a:gd name="connsiteX1" fmla="*/ 759878 w 11889045"/>
              <a:gd name="connsiteY1" fmla="*/ 7490 h 6137214"/>
              <a:gd name="connsiteX2" fmla="*/ 8811740 w 11889045"/>
              <a:gd name="connsiteY2" fmla="*/ 58150 h 6137214"/>
              <a:gd name="connsiteX3" fmla="*/ 10133387 w 11889045"/>
              <a:gd name="connsiteY3" fmla="*/ 58400 h 6137214"/>
              <a:gd name="connsiteX4" fmla="*/ 11522733 w 11889045"/>
              <a:gd name="connsiteY4" fmla="*/ 71807 h 6137214"/>
              <a:gd name="connsiteX5" fmla="*/ 11558343 w 11889045"/>
              <a:gd name="connsiteY5" fmla="*/ 2608923 h 6137214"/>
              <a:gd name="connsiteX6" fmla="*/ 11609369 w 11889045"/>
              <a:gd name="connsiteY6" fmla="*/ 5373939 h 6137214"/>
              <a:gd name="connsiteX7" fmla="*/ 11576881 w 11889045"/>
              <a:gd name="connsiteY7" fmla="*/ 6074018 h 6137214"/>
              <a:gd name="connsiteX8" fmla="*/ 7478133 w 11889045"/>
              <a:gd name="connsiteY8" fmla="*/ 6101606 h 6137214"/>
              <a:gd name="connsiteX9" fmla="*/ 137076 w 11889045"/>
              <a:gd name="connsiteY9" fmla="*/ 6055087 h 6137214"/>
              <a:gd name="connsiteX10" fmla="*/ 83401 w 11889045"/>
              <a:gd name="connsiteY10" fmla="*/ 5343326 h 6137214"/>
              <a:gd name="connsiteX11" fmla="*/ 47387 w 11889045"/>
              <a:gd name="connsiteY11" fmla="*/ 3205933 h 6137214"/>
              <a:gd name="connsiteX12" fmla="*/ 33791 w 11889045"/>
              <a:gd name="connsiteY12" fmla="*/ 1065602 h 6137214"/>
              <a:gd name="connsiteX13" fmla="*/ 0 w 11889045"/>
              <a:gd name="connsiteY13" fmla="*/ 26168 h 6137214"/>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47387 w 11627298"/>
              <a:gd name="connsiteY11" fmla="*/ 3205933 h 6103277"/>
              <a:gd name="connsiteX12" fmla="*/ 33791 w 11627298"/>
              <a:gd name="connsiteY12" fmla="*/ 1065602 h 6103277"/>
              <a:gd name="connsiteX13" fmla="*/ 0 w 11627298"/>
              <a:gd name="connsiteY13"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33791 w 11627298"/>
              <a:gd name="connsiteY11" fmla="*/ 1065602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32165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7298" h="6103277">
                <a:moveTo>
                  <a:pt x="0" y="26168"/>
                </a:moveTo>
                <a:cubicBezTo>
                  <a:pt x="115344" y="-14971"/>
                  <a:pt x="509898" y="3750"/>
                  <a:pt x="759878" y="7490"/>
                </a:cubicBezTo>
                <a:lnTo>
                  <a:pt x="8811740" y="32165"/>
                </a:lnTo>
                <a:lnTo>
                  <a:pt x="10133387" y="58400"/>
                </a:lnTo>
                <a:lnTo>
                  <a:pt x="11522733" y="71807"/>
                </a:lnTo>
                <a:cubicBezTo>
                  <a:pt x="11582162" y="374233"/>
                  <a:pt x="11582580" y="1597344"/>
                  <a:pt x="11558343" y="2608923"/>
                </a:cubicBezTo>
                <a:cubicBezTo>
                  <a:pt x="11557823" y="3490742"/>
                  <a:pt x="11615629" y="4798293"/>
                  <a:pt x="11609369" y="5373939"/>
                </a:cubicBezTo>
                <a:cubicBezTo>
                  <a:pt x="11598540" y="5607299"/>
                  <a:pt x="11674330" y="6069673"/>
                  <a:pt x="11576881" y="6074018"/>
                </a:cubicBezTo>
                <a:cubicBezTo>
                  <a:pt x="10878437" y="6105160"/>
                  <a:pt x="8814399" y="6105403"/>
                  <a:pt x="7478133" y="6101606"/>
                </a:cubicBezTo>
                <a:lnTo>
                  <a:pt x="137076" y="6055087"/>
                </a:lnTo>
                <a:cubicBezTo>
                  <a:pt x="63429" y="6063027"/>
                  <a:pt x="104898" y="6164080"/>
                  <a:pt x="83401" y="5343326"/>
                </a:cubicBezTo>
                <a:cubicBezTo>
                  <a:pt x="61904" y="4522572"/>
                  <a:pt x="21991" y="2016758"/>
                  <a:pt x="8091" y="1130565"/>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AEC7EBC5-3602-8381-C089-F7ABAF922998}"/>
              </a:ext>
            </a:extLst>
          </p:cNvPr>
          <p:cNvSpPr txBox="1"/>
          <p:nvPr/>
        </p:nvSpPr>
        <p:spPr>
          <a:xfrm>
            <a:off x="1896220" y="1944820"/>
            <a:ext cx="3022913"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Calories vs Sugars (g)</a:t>
            </a:r>
          </a:p>
        </p:txBody>
      </p:sp>
      <p:pic>
        <p:nvPicPr>
          <p:cNvPr id="3" name="Picture 2">
            <a:extLst>
              <a:ext uri="{FF2B5EF4-FFF2-40B4-BE49-F238E27FC236}">
                <a16:creationId xmlns:a16="http://schemas.microsoft.com/office/drawing/2014/main" id="{0E702B15-74ED-B188-CDFD-BDE0D531FCB1}"/>
              </a:ext>
            </a:extLst>
          </p:cNvPr>
          <p:cNvPicPr>
            <a:picLocks noChangeAspect="1"/>
          </p:cNvPicPr>
          <p:nvPr/>
        </p:nvPicPr>
        <p:blipFill>
          <a:blip r:embed="rId4"/>
          <a:stretch>
            <a:fillRect/>
          </a:stretch>
        </p:blipFill>
        <p:spPr>
          <a:xfrm>
            <a:off x="855484" y="2557161"/>
            <a:ext cx="5123918" cy="3047144"/>
          </a:xfrm>
          <a:prstGeom prst="rect">
            <a:avLst/>
          </a:prstGeom>
        </p:spPr>
      </p:pic>
      <p:pic>
        <p:nvPicPr>
          <p:cNvPr id="4" name="Picture 3">
            <a:extLst>
              <a:ext uri="{FF2B5EF4-FFF2-40B4-BE49-F238E27FC236}">
                <a16:creationId xmlns:a16="http://schemas.microsoft.com/office/drawing/2014/main" id="{5630C8F7-0840-6F68-D9D7-FBE86B1C309A}"/>
              </a:ext>
            </a:extLst>
          </p:cNvPr>
          <p:cNvPicPr>
            <a:picLocks noChangeAspect="1"/>
          </p:cNvPicPr>
          <p:nvPr/>
        </p:nvPicPr>
        <p:blipFill>
          <a:blip r:embed="rId5"/>
          <a:stretch>
            <a:fillRect/>
          </a:stretch>
        </p:blipFill>
        <p:spPr>
          <a:xfrm>
            <a:off x="6317749" y="572182"/>
            <a:ext cx="5123918" cy="3055255"/>
          </a:xfrm>
          <a:prstGeom prst="rect">
            <a:avLst/>
          </a:prstGeom>
        </p:spPr>
      </p:pic>
      <p:sp>
        <p:nvSpPr>
          <p:cNvPr id="2" name="TextBox 1">
            <a:extLst>
              <a:ext uri="{FF2B5EF4-FFF2-40B4-BE49-F238E27FC236}">
                <a16:creationId xmlns:a16="http://schemas.microsoft.com/office/drawing/2014/main" id="{AEC7EBC5-3602-8381-C089-F7ABAF922998}"/>
              </a:ext>
            </a:extLst>
          </p:cNvPr>
          <p:cNvSpPr txBox="1"/>
          <p:nvPr/>
        </p:nvSpPr>
        <p:spPr>
          <a:xfrm>
            <a:off x="7553207" y="3818619"/>
            <a:ext cx="322485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Calories vs Total Fat (g)</a:t>
            </a:r>
          </a:p>
        </p:txBody>
      </p:sp>
    </p:spTree>
    <p:extLst>
      <p:ext uri="{BB962C8B-B14F-4D97-AF65-F5344CB8AC3E}">
        <p14:creationId xmlns:p14="http://schemas.microsoft.com/office/powerpoint/2010/main" val="295256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022123-FBE9-472D-B98E-7D8BB7E64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t="23033" r="-1" b="3682"/>
          <a:stretch/>
        </p:blipFill>
        <p:spPr>
          <a:xfrm>
            <a:off x="338346" y="380998"/>
            <a:ext cx="11491761" cy="59372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4" name="Freeform: Shape 4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8347" y="380999"/>
            <a:ext cx="11491760" cy="5937247"/>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880483"/>
              <a:gd name="connsiteY0" fmla="*/ 26168 h 6127279"/>
              <a:gd name="connsiteX1" fmla="*/ 759878 w 11880483"/>
              <a:gd name="connsiteY1" fmla="*/ 7490 h 6127279"/>
              <a:gd name="connsiteX2" fmla="*/ 8811740 w 11880483"/>
              <a:gd name="connsiteY2" fmla="*/ 58150 h 6127279"/>
              <a:gd name="connsiteX3" fmla="*/ 10133387 w 11880483"/>
              <a:gd name="connsiteY3" fmla="*/ 58400 h 6127279"/>
              <a:gd name="connsiteX4" fmla="*/ 11522733 w 11880483"/>
              <a:gd name="connsiteY4" fmla="*/ 71807 h 6127279"/>
              <a:gd name="connsiteX5" fmla="*/ 11558343 w 11880483"/>
              <a:gd name="connsiteY5" fmla="*/ 2608923 h 6127279"/>
              <a:gd name="connsiteX6" fmla="*/ 11609369 w 11880483"/>
              <a:gd name="connsiteY6" fmla="*/ 5373939 h 6127279"/>
              <a:gd name="connsiteX7" fmla="*/ 11576881 w 11880483"/>
              <a:gd name="connsiteY7" fmla="*/ 6074018 h 6127279"/>
              <a:gd name="connsiteX8" fmla="*/ 7593781 w 11880483"/>
              <a:gd name="connsiteY8" fmla="*/ 6075621 h 6127279"/>
              <a:gd name="connsiteX9" fmla="*/ 137076 w 11880483"/>
              <a:gd name="connsiteY9" fmla="*/ 6055087 h 6127279"/>
              <a:gd name="connsiteX10" fmla="*/ 83401 w 11880483"/>
              <a:gd name="connsiteY10" fmla="*/ 5343326 h 6127279"/>
              <a:gd name="connsiteX11" fmla="*/ 47387 w 11880483"/>
              <a:gd name="connsiteY11" fmla="*/ 3205933 h 6127279"/>
              <a:gd name="connsiteX12" fmla="*/ 33791 w 11880483"/>
              <a:gd name="connsiteY12" fmla="*/ 1065602 h 6127279"/>
              <a:gd name="connsiteX13" fmla="*/ 0 w 11880483"/>
              <a:gd name="connsiteY13" fmla="*/ 26168 h 6127279"/>
              <a:gd name="connsiteX0" fmla="*/ 0 w 11624538"/>
              <a:gd name="connsiteY0" fmla="*/ 26168 h 6194184"/>
              <a:gd name="connsiteX1" fmla="*/ 759878 w 11624538"/>
              <a:gd name="connsiteY1" fmla="*/ 7490 h 6194184"/>
              <a:gd name="connsiteX2" fmla="*/ 8811740 w 11624538"/>
              <a:gd name="connsiteY2" fmla="*/ 58150 h 6194184"/>
              <a:gd name="connsiteX3" fmla="*/ 10133387 w 11624538"/>
              <a:gd name="connsiteY3" fmla="*/ 58400 h 6194184"/>
              <a:gd name="connsiteX4" fmla="*/ 11522733 w 11624538"/>
              <a:gd name="connsiteY4" fmla="*/ 71807 h 6194184"/>
              <a:gd name="connsiteX5" fmla="*/ 11558343 w 11624538"/>
              <a:gd name="connsiteY5" fmla="*/ 2608923 h 6194184"/>
              <a:gd name="connsiteX6" fmla="*/ 11609369 w 11624538"/>
              <a:gd name="connsiteY6" fmla="*/ 5373939 h 6194184"/>
              <a:gd name="connsiteX7" fmla="*/ 11576881 w 11624538"/>
              <a:gd name="connsiteY7" fmla="*/ 6074018 h 6194184"/>
              <a:gd name="connsiteX8" fmla="*/ 7593781 w 11624538"/>
              <a:gd name="connsiteY8" fmla="*/ 6075621 h 6194184"/>
              <a:gd name="connsiteX9" fmla="*/ 137076 w 11624538"/>
              <a:gd name="connsiteY9" fmla="*/ 6055087 h 6194184"/>
              <a:gd name="connsiteX10" fmla="*/ 83401 w 11624538"/>
              <a:gd name="connsiteY10" fmla="*/ 5343326 h 6194184"/>
              <a:gd name="connsiteX11" fmla="*/ 47387 w 11624538"/>
              <a:gd name="connsiteY11" fmla="*/ 3205933 h 6194184"/>
              <a:gd name="connsiteX12" fmla="*/ 33791 w 11624538"/>
              <a:gd name="connsiteY12" fmla="*/ 1065602 h 6194184"/>
              <a:gd name="connsiteX13" fmla="*/ 0 w 11624538"/>
              <a:gd name="connsiteY13" fmla="*/ 26168 h 6194184"/>
              <a:gd name="connsiteX0" fmla="*/ 0 w 11627671"/>
              <a:gd name="connsiteY0" fmla="*/ 26168 h 6130678"/>
              <a:gd name="connsiteX1" fmla="*/ 759878 w 11627671"/>
              <a:gd name="connsiteY1" fmla="*/ 7490 h 6130678"/>
              <a:gd name="connsiteX2" fmla="*/ 8811740 w 11627671"/>
              <a:gd name="connsiteY2" fmla="*/ 58150 h 6130678"/>
              <a:gd name="connsiteX3" fmla="*/ 10133387 w 11627671"/>
              <a:gd name="connsiteY3" fmla="*/ 58400 h 6130678"/>
              <a:gd name="connsiteX4" fmla="*/ 11522733 w 11627671"/>
              <a:gd name="connsiteY4" fmla="*/ 71807 h 6130678"/>
              <a:gd name="connsiteX5" fmla="*/ 11558343 w 11627671"/>
              <a:gd name="connsiteY5" fmla="*/ 2608923 h 6130678"/>
              <a:gd name="connsiteX6" fmla="*/ 11609369 w 11627671"/>
              <a:gd name="connsiteY6" fmla="*/ 5373939 h 6130678"/>
              <a:gd name="connsiteX7" fmla="*/ 11576881 w 11627671"/>
              <a:gd name="connsiteY7" fmla="*/ 6074018 h 6130678"/>
              <a:gd name="connsiteX8" fmla="*/ 7593781 w 11627671"/>
              <a:gd name="connsiteY8" fmla="*/ 6075621 h 6130678"/>
              <a:gd name="connsiteX9" fmla="*/ 137076 w 11627671"/>
              <a:gd name="connsiteY9" fmla="*/ 6055087 h 6130678"/>
              <a:gd name="connsiteX10" fmla="*/ 83401 w 11627671"/>
              <a:gd name="connsiteY10" fmla="*/ 5343326 h 6130678"/>
              <a:gd name="connsiteX11" fmla="*/ 47387 w 11627671"/>
              <a:gd name="connsiteY11" fmla="*/ 3205933 h 6130678"/>
              <a:gd name="connsiteX12" fmla="*/ 33791 w 11627671"/>
              <a:gd name="connsiteY12" fmla="*/ 1065602 h 6130678"/>
              <a:gd name="connsiteX13" fmla="*/ 0 w 11627671"/>
              <a:gd name="connsiteY13" fmla="*/ 26168 h 6130678"/>
              <a:gd name="connsiteX0" fmla="*/ 0 w 11627845"/>
              <a:gd name="connsiteY0" fmla="*/ 26168 h 6113366"/>
              <a:gd name="connsiteX1" fmla="*/ 759878 w 11627845"/>
              <a:gd name="connsiteY1" fmla="*/ 7490 h 6113366"/>
              <a:gd name="connsiteX2" fmla="*/ 8811740 w 11627845"/>
              <a:gd name="connsiteY2" fmla="*/ 58150 h 6113366"/>
              <a:gd name="connsiteX3" fmla="*/ 10133387 w 11627845"/>
              <a:gd name="connsiteY3" fmla="*/ 58400 h 6113366"/>
              <a:gd name="connsiteX4" fmla="*/ 11522733 w 11627845"/>
              <a:gd name="connsiteY4" fmla="*/ 71807 h 6113366"/>
              <a:gd name="connsiteX5" fmla="*/ 11558343 w 11627845"/>
              <a:gd name="connsiteY5" fmla="*/ 2608923 h 6113366"/>
              <a:gd name="connsiteX6" fmla="*/ 11609369 w 11627845"/>
              <a:gd name="connsiteY6" fmla="*/ 5373939 h 6113366"/>
              <a:gd name="connsiteX7" fmla="*/ 11576881 w 11627845"/>
              <a:gd name="connsiteY7" fmla="*/ 6074018 h 6113366"/>
              <a:gd name="connsiteX8" fmla="*/ 7593781 w 11627845"/>
              <a:gd name="connsiteY8" fmla="*/ 6075621 h 6113366"/>
              <a:gd name="connsiteX9" fmla="*/ 137076 w 11627845"/>
              <a:gd name="connsiteY9" fmla="*/ 6055087 h 6113366"/>
              <a:gd name="connsiteX10" fmla="*/ 83401 w 11627845"/>
              <a:gd name="connsiteY10" fmla="*/ 5343326 h 6113366"/>
              <a:gd name="connsiteX11" fmla="*/ 47387 w 11627845"/>
              <a:gd name="connsiteY11" fmla="*/ 3205933 h 6113366"/>
              <a:gd name="connsiteX12" fmla="*/ 33791 w 11627845"/>
              <a:gd name="connsiteY12" fmla="*/ 1065602 h 6113366"/>
              <a:gd name="connsiteX13" fmla="*/ 0 w 11627845"/>
              <a:gd name="connsiteY13" fmla="*/ 26168 h 6113366"/>
              <a:gd name="connsiteX0" fmla="*/ 0 w 11889045"/>
              <a:gd name="connsiteY0" fmla="*/ 26168 h 6137214"/>
              <a:gd name="connsiteX1" fmla="*/ 759878 w 11889045"/>
              <a:gd name="connsiteY1" fmla="*/ 7490 h 6137214"/>
              <a:gd name="connsiteX2" fmla="*/ 8811740 w 11889045"/>
              <a:gd name="connsiteY2" fmla="*/ 58150 h 6137214"/>
              <a:gd name="connsiteX3" fmla="*/ 10133387 w 11889045"/>
              <a:gd name="connsiteY3" fmla="*/ 58400 h 6137214"/>
              <a:gd name="connsiteX4" fmla="*/ 11522733 w 11889045"/>
              <a:gd name="connsiteY4" fmla="*/ 71807 h 6137214"/>
              <a:gd name="connsiteX5" fmla="*/ 11558343 w 11889045"/>
              <a:gd name="connsiteY5" fmla="*/ 2608923 h 6137214"/>
              <a:gd name="connsiteX6" fmla="*/ 11609369 w 11889045"/>
              <a:gd name="connsiteY6" fmla="*/ 5373939 h 6137214"/>
              <a:gd name="connsiteX7" fmla="*/ 11576881 w 11889045"/>
              <a:gd name="connsiteY7" fmla="*/ 6074018 h 6137214"/>
              <a:gd name="connsiteX8" fmla="*/ 7478133 w 11889045"/>
              <a:gd name="connsiteY8" fmla="*/ 6101606 h 6137214"/>
              <a:gd name="connsiteX9" fmla="*/ 137076 w 11889045"/>
              <a:gd name="connsiteY9" fmla="*/ 6055087 h 6137214"/>
              <a:gd name="connsiteX10" fmla="*/ 83401 w 11889045"/>
              <a:gd name="connsiteY10" fmla="*/ 5343326 h 6137214"/>
              <a:gd name="connsiteX11" fmla="*/ 47387 w 11889045"/>
              <a:gd name="connsiteY11" fmla="*/ 3205933 h 6137214"/>
              <a:gd name="connsiteX12" fmla="*/ 33791 w 11889045"/>
              <a:gd name="connsiteY12" fmla="*/ 1065602 h 6137214"/>
              <a:gd name="connsiteX13" fmla="*/ 0 w 11889045"/>
              <a:gd name="connsiteY13" fmla="*/ 26168 h 6137214"/>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47387 w 11627298"/>
              <a:gd name="connsiteY11" fmla="*/ 3205933 h 6103277"/>
              <a:gd name="connsiteX12" fmla="*/ 33791 w 11627298"/>
              <a:gd name="connsiteY12" fmla="*/ 1065602 h 6103277"/>
              <a:gd name="connsiteX13" fmla="*/ 0 w 11627298"/>
              <a:gd name="connsiteY13"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33791 w 11627298"/>
              <a:gd name="connsiteY11" fmla="*/ 1065602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32165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7298" h="6103277">
                <a:moveTo>
                  <a:pt x="0" y="26168"/>
                </a:moveTo>
                <a:cubicBezTo>
                  <a:pt x="115344" y="-14971"/>
                  <a:pt x="509898" y="3750"/>
                  <a:pt x="759878" y="7490"/>
                </a:cubicBezTo>
                <a:lnTo>
                  <a:pt x="8811740" y="32165"/>
                </a:lnTo>
                <a:lnTo>
                  <a:pt x="10133387" y="58400"/>
                </a:lnTo>
                <a:lnTo>
                  <a:pt x="11522733" y="71807"/>
                </a:lnTo>
                <a:cubicBezTo>
                  <a:pt x="11582162" y="374233"/>
                  <a:pt x="11582580" y="1597344"/>
                  <a:pt x="11558343" y="2608923"/>
                </a:cubicBezTo>
                <a:cubicBezTo>
                  <a:pt x="11557823" y="3490742"/>
                  <a:pt x="11615629" y="4798293"/>
                  <a:pt x="11609369" y="5373939"/>
                </a:cubicBezTo>
                <a:cubicBezTo>
                  <a:pt x="11598540" y="5607299"/>
                  <a:pt x="11674330" y="6069673"/>
                  <a:pt x="11576881" y="6074018"/>
                </a:cubicBezTo>
                <a:cubicBezTo>
                  <a:pt x="10878437" y="6105160"/>
                  <a:pt x="8814399" y="6105403"/>
                  <a:pt x="7478133" y="6101606"/>
                </a:cubicBezTo>
                <a:lnTo>
                  <a:pt x="137076" y="6055087"/>
                </a:lnTo>
                <a:cubicBezTo>
                  <a:pt x="63429" y="6063027"/>
                  <a:pt x="104898" y="6164080"/>
                  <a:pt x="83401" y="5343326"/>
                </a:cubicBezTo>
                <a:cubicBezTo>
                  <a:pt x="61904" y="4522572"/>
                  <a:pt x="21991" y="2016758"/>
                  <a:pt x="8091" y="1130565"/>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AEC7EBC5-3602-8381-C089-F7ABAF922998}"/>
              </a:ext>
            </a:extLst>
          </p:cNvPr>
          <p:cNvSpPr txBox="1"/>
          <p:nvPr/>
        </p:nvSpPr>
        <p:spPr>
          <a:xfrm>
            <a:off x="516153" y="1638145"/>
            <a:ext cx="376989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p>
        </p:txBody>
      </p:sp>
      <p:sp>
        <p:nvSpPr>
          <p:cNvPr id="6" name="Rectangle 2">
            <a:extLst>
              <a:ext uri="{FF2B5EF4-FFF2-40B4-BE49-F238E27FC236}">
                <a16:creationId xmlns:a16="http://schemas.microsoft.com/office/drawing/2014/main" id="{1271F57C-DA90-0D8D-72FF-2BE4A6396E15}"/>
              </a:ext>
            </a:extLst>
          </p:cNvPr>
          <p:cNvSpPr>
            <a:spLocks noChangeArrowheads="1"/>
          </p:cNvSpPr>
          <p:nvPr/>
        </p:nvSpPr>
        <p:spPr bwMode="auto">
          <a:xfrm>
            <a:off x="152400" y="15240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inheri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D86CC962-FE4C-E4D5-54F0-FB57E035B36D}"/>
              </a:ext>
            </a:extLst>
          </p:cNvPr>
          <p:cNvPicPr>
            <a:picLocks noChangeAspect="1"/>
          </p:cNvPicPr>
          <p:nvPr/>
        </p:nvPicPr>
        <p:blipFill>
          <a:blip r:embed="rId4"/>
          <a:stretch>
            <a:fillRect/>
          </a:stretch>
        </p:blipFill>
        <p:spPr>
          <a:xfrm>
            <a:off x="4316138" y="1140071"/>
            <a:ext cx="7179631" cy="4312875"/>
          </a:xfrm>
          <a:prstGeom prst="rect">
            <a:avLst/>
          </a:prstGeom>
        </p:spPr>
      </p:pic>
      <p:sp>
        <p:nvSpPr>
          <p:cNvPr id="10" name="TextBox 9">
            <a:extLst>
              <a:ext uri="{FF2B5EF4-FFF2-40B4-BE49-F238E27FC236}">
                <a16:creationId xmlns:a16="http://schemas.microsoft.com/office/drawing/2014/main" id="{346E1EC6-5D2C-70D7-1C48-1003EACB9FDD}"/>
              </a:ext>
            </a:extLst>
          </p:cNvPr>
          <p:cNvSpPr txBox="1"/>
          <p:nvPr/>
        </p:nvSpPr>
        <p:spPr>
          <a:xfrm>
            <a:off x="493850" y="1693901"/>
            <a:ext cx="376989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Calories vs Trans Fat (g)</a:t>
            </a:r>
          </a:p>
        </p:txBody>
      </p:sp>
    </p:spTree>
    <p:extLst>
      <p:ext uri="{BB962C8B-B14F-4D97-AF65-F5344CB8AC3E}">
        <p14:creationId xmlns:p14="http://schemas.microsoft.com/office/powerpoint/2010/main" val="3916266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F6F8AE2-ADE1-4F2F-B0C5-43BA8AE69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022123-FBE9-472D-B98E-7D8BB7E64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cloud&#10;&#10;Description automatically generated">
            <a:extLst>
              <a:ext uri="{FF2B5EF4-FFF2-40B4-BE49-F238E27FC236}">
                <a16:creationId xmlns:a16="http://schemas.microsoft.com/office/drawing/2014/main" id="{37C22A56-A0C2-1D1E-2896-9B1C74F3FF89}"/>
              </a:ext>
            </a:extLst>
          </p:cNvPr>
          <p:cNvPicPr>
            <a:picLocks noChangeAspect="1"/>
          </p:cNvPicPr>
          <p:nvPr/>
        </p:nvPicPr>
        <p:blipFill>
          <a:blip r:embed="rId3"/>
          <a:srcRect t="23033" r="-1" b="3682"/>
          <a:stretch/>
        </p:blipFill>
        <p:spPr>
          <a:xfrm>
            <a:off x="361893" y="380998"/>
            <a:ext cx="11491761" cy="59372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4" name="Freeform: Shape 43">
            <a:extLst>
              <a:ext uri="{FF2B5EF4-FFF2-40B4-BE49-F238E27FC236}">
                <a16:creationId xmlns:a16="http://schemas.microsoft.com/office/drawing/2014/main" id="{69229A89-2506-483B-9236-68D37C01B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8347" y="380999"/>
            <a:ext cx="11491760" cy="5937247"/>
          </a:xfrm>
          <a:custGeom>
            <a:avLst/>
            <a:gdLst>
              <a:gd name="connsiteX0" fmla="*/ 0 w 11609843"/>
              <a:gd name="connsiteY0" fmla="*/ 0 h 6047850"/>
              <a:gd name="connsiteX1" fmla="*/ 503107 w 11609843"/>
              <a:gd name="connsiteY1" fmla="*/ 0 h 6047850"/>
              <a:gd name="connsiteX2" fmla="*/ 503107 w 11609843"/>
              <a:gd name="connsiteY2" fmla="*/ 68747 h 6047850"/>
              <a:gd name="connsiteX3" fmla="*/ 8800521 w 11609843"/>
              <a:gd name="connsiteY3" fmla="*/ 65641 h 6047850"/>
              <a:gd name="connsiteX4" fmla="*/ 10133387 w 11609843"/>
              <a:gd name="connsiteY4" fmla="*/ 52165 h 6047850"/>
              <a:gd name="connsiteX5" fmla="*/ 11522733 w 11609843"/>
              <a:gd name="connsiteY5" fmla="*/ 45639 h 6047850"/>
              <a:gd name="connsiteX6" fmla="*/ 11558343 w 11609843"/>
              <a:gd name="connsiteY6" fmla="*/ 2582755 h 6047850"/>
              <a:gd name="connsiteX7" fmla="*/ 11609369 w 11609843"/>
              <a:gd name="connsiteY7" fmla="*/ 5347771 h 6047850"/>
              <a:gd name="connsiteX8" fmla="*/ 11576881 w 11609843"/>
              <a:gd name="connsiteY8" fmla="*/ 6047850 h 6047850"/>
              <a:gd name="connsiteX9" fmla="*/ 10387601 w 11609843"/>
              <a:gd name="connsiteY9" fmla="*/ 6036630 h 6047850"/>
              <a:gd name="connsiteX10" fmla="*/ 10387601 w 11609843"/>
              <a:gd name="connsiteY10" fmla="*/ 6028294 h 6047850"/>
              <a:gd name="connsiteX11" fmla="*/ 7568082 w 11609843"/>
              <a:gd name="connsiteY11" fmla="*/ 6036460 h 6047850"/>
              <a:gd name="connsiteX12" fmla="*/ 216206 w 11609843"/>
              <a:gd name="connsiteY12" fmla="*/ 6028917 h 6047850"/>
              <a:gd name="connsiteX13" fmla="*/ 83401 w 11609843"/>
              <a:gd name="connsiteY13" fmla="*/ 5317158 h 6047850"/>
              <a:gd name="connsiteX14" fmla="*/ 47387 w 11609843"/>
              <a:gd name="connsiteY14" fmla="*/ 3179765 h 6047850"/>
              <a:gd name="connsiteX15" fmla="*/ 251 w 11609843"/>
              <a:gd name="connsiteY15" fmla="*/ 1049960 h 6047850"/>
              <a:gd name="connsiteX16" fmla="*/ 132 w 11609843"/>
              <a:gd name="connsiteY16" fmla="*/ 949677 h 6047850"/>
              <a:gd name="connsiteX17" fmla="*/ 0 w 11609843"/>
              <a:gd name="connsiteY17" fmla="*/ 949677 h 6047850"/>
              <a:gd name="connsiteX0" fmla="*/ 0 w 11609843"/>
              <a:gd name="connsiteY0" fmla="*/ 0 h 6047850"/>
              <a:gd name="connsiteX1" fmla="*/ 503107 w 11609843"/>
              <a:gd name="connsiteY1" fmla="*/ 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570425 w 11609843"/>
              <a:gd name="connsiteY1" fmla="*/ 89757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949677 h 6047850"/>
              <a:gd name="connsiteX17" fmla="*/ 0 w 11609843"/>
              <a:gd name="connsiteY17" fmla="*/ 0 h 6047850"/>
              <a:gd name="connsiteX0" fmla="*/ 0 w 11609843"/>
              <a:gd name="connsiteY0" fmla="*/ 0 h 6047850"/>
              <a:gd name="connsiteX1" fmla="*/ 749939 w 11609843"/>
              <a:gd name="connsiteY1" fmla="*/ 11220 h 6047850"/>
              <a:gd name="connsiteX2" fmla="*/ 8800521 w 11609843"/>
              <a:gd name="connsiteY2" fmla="*/ 65641 h 6047850"/>
              <a:gd name="connsiteX3" fmla="*/ 10133387 w 11609843"/>
              <a:gd name="connsiteY3" fmla="*/ 52165 h 6047850"/>
              <a:gd name="connsiteX4" fmla="*/ 11522733 w 11609843"/>
              <a:gd name="connsiteY4" fmla="*/ 45639 h 6047850"/>
              <a:gd name="connsiteX5" fmla="*/ 11558343 w 11609843"/>
              <a:gd name="connsiteY5" fmla="*/ 2582755 h 6047850"/>
              <a:gd name="connsiteX6" fmla="*/ 11609369 w 11609843"/>
              <a:gd name="connsiteY6" fmla="*/ 5347771 h 6047850"/>
              <a:gd name="connsiteX7" fmla="*/ 11576881 w 11609843"/>
              <a:gd name="connsiteY7" fmla="*/ 6047850 h 6047850"/>
              <a:gd name="connsiteX8" fmla="*/ 10387601 w 11609843"/>
              <a:gd name="connsiteY8" fmla="*/ 6036630 h 6047850"/>
              <a:gd name="connsiteX9" fmla="*/ 10387601 w 11609843"/>
              <a:gd name="connsiteY9" fmla="*/ 6028294 h 6047850"/>
              <a:gd name="connsiteX10" fmla="*/ 7568082 w 11609843"/>
              <a:gd name="connsiteY10" fmla="*/ 6036460 h 6047850"/>
              <a:gd name="connsiteX11" fmla="*/ 216206 w 11609843"/>
              <a:gd name="connsiteY11" fmla="*/ 6028917 h 6047850"/>
              <a:gd name="connsiteX12" fmla="*/ 83401 w 11609843"/>
              <a:gd name="connsiteY12" fmla="*/ 5317158 h 6047850"/>
              <a:gd name="connsiteX13" fmla="*/ 47387 w 11609843"/>
              <a:gd name="connsiteY13" fmla="*/ 3179765 h 6047850"/>
              <a:gd name="connsiteX14" fmla="*/ 251 w 11609843"/>
              <a:gd name="connsiteY14" fmla="*/ 1049960 h 6047850"/>
              <a:gd name="connsiteX15" fmla="*/ 132 w 11609843"/>
              <a:gd name="connsiteY15" fmla="*/ 949677 h 6047850"/>
              <a:gd name="connsiteX16" fmla="*/ 0 w 11609843"/>
              <a:gd name="connsiteY16" fmla="*/ 0 h 6047850"/>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251 w 11609843"/>
              <a:gd name="connsiteY14" fmla="*/ 1066391 h 6064281"/>
              <a:gd name="connsiteX15" fmla="*/ 132 w 11609843"/>
              <a:gd name="connsiteY15" fmla="*/ 966108 h 6064281"/>
              <a:gd name="connsiteX16" fmla="*/ 0 w 11609843"/>
              <a:gd name="connsiteY16"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132 w 11609843"/>
              <a:gd name="connsiteY14" fmla="*/ 966108 h 6064281"/>
              <a:gd name="connsiteX15" fmla="*/ 0 w 11609843"/>
              <a:gd name="connsiteY15" fmla="*/ 16431 h 6064281"/>
              <a:gd name="connsiteX0" fmla="*/ 0 w 11609843"/>
              <a:gd name="connsiteY0" fmla="*/ 16431 h 6064281"/>
              <a:gd name="connsiteX1" fmla="*/ 749939 w 11609843"/>
              <a:gd name="connsiteY1" fmla="*/ 27651 h 6064281"/>
              <a:gd name="connsiteX2" fmla="*/ 8800521 w 11609843"/>
              <a:gd name="connsiteY2" fmla="*/ 82072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216206 w 11609843"/>
              <a:gd name="connsiteY11" fmla="*/ 6045348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59056 w 11609843"/>
              <a:gd name="connsiteY11" fmla="*/ 6045349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16431 h 6064281"/>
              <a:gd name="connsiteX1" fmla="*/ 749939 w 11609843"/>
              <a:gd name="connsiteY1" fmla="*/ 27651 h 6064281"/>
              <a:gd name="connsiteX2" fmla="*/ 8811740 w 11609843"/>
              <a:gd name="connsiteY2" fmla="*/ 48413 h 6064281"/>
              <a:gd name="connsiteX3" fmla="*/ 10133387 w 11609843"/>
              <a:gd name="connsiteY3" fmla="*/ 68596 h 6064281"/>
              <a:gd name="connsiteX4" fmla="*/ 11522733 w 11609843"/>
              <a:gd name="connsiteY4" fmla="*/ 62070 h 6064281"/>
              <a:gd name="connsiteX5" fmla="*/ 11558343 w 11609843"/>
              <a:gd name="connsiteY5" fmla="*/ 2599186 h 6064281"/>
              <a:gd name="connsiteX6" fmla="*/ 11609369 w 11609843"/>
              <a:gd name="connsiteY6" fmla="*/ 5364202 h 6064281"/>
              <a:gd name="connsiteX7" fmla="*/ 11576881 w 11609843"/>
              <a:gd name="connsiteY7" fmla="*/ 6064281 h 6064281"/>
              <a:gd name="connsiteX8" fmla="*/ 10387601 w 11609843"/>
              <a:gd name="connsiteY8" fmla="*/ 6053061 h 6064281"/>
              <a:gd name="connsiteX9" fmla="*/ 10387601 w 11609843"/>
              <a:gd name="connsiteY9" fmla="*/ 6044725 h 6064281"/>
              <a:gd name="connsiteX10" fmla="*/ 7568082 w 11609843"/>
              <a:gd name="connsiteY10" fmla="*/ 6052891 h 6064281"/>
              <a:gd name="connsiteX11" fmla="*/ 137076 w 11609843"/>
              <a:gd name="connsiteY11" fmla="*/ 6045350 h 6064281"/>
              <a:gd name="connsiteX12" fmla="*/ 83401 w 11609843"/>
              <a:gd name="connsiteY12" fmla="*/ 5333589 h 6064281"/>
              <a:gd name="connsiteX13" fmla="*/ 47387 w 11609843"/>
              <a:gd name="connsiteY13" fmla="*/ 3196196 h 6064281"/>
              <a:gd name="connsiteX14" fmla="*/ 33791 w 11609843"/>
              <a:gd name="connsiteY14" fmla="*/ 1055865 h 6064281"/>
              <a:gd name="connsiteX15" fmla="*/ 0 w 11609843"/>
              <a:gd name="connsiteY15" fmla="*/ 16431 h 6064281"/>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78333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10387601 w 11609843"/>
              <a:gd name="connsiteY9" fmla="*/ 6054462 h 6074018"/>
              <a:gd name="connsiteX10" fmla="*/ 7568082 w 11609843"/>
              <a:gd name="connsiteY10" fmla="*/ 6062628 h 6074018"/>
              <a:gd name="connsiteX11" fmla="*/ 137076 w 11609843"/>
              <a:gd name="connsiteY11" fmla="*/ 6055087 h 6074018"/>
              <a:gd name="connsiteX12" fmla="*/ 83401 w 11609843"/>
              <a:gd name="connsiteY12" fmla="*/ 5343326 h 6074018"/>
              <a:gd name="connsiteX13" fmla="*/ 47387 w 11609843"/>
              <a:gd name="connsiteY13" fmla="*/ 3205933 h 6074018"/>
              <a:gd name="connsiteX14" fmla="*/ 33791 w 11609843"/>
              <a:gd name="connsiteY14" fmla="*/ 1065602 h 6074018"/>
              <a:gd name="connsiteX15" fmla="*/ 0 w 11609843"/>
              <a:gd name="connsiteY15"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10387601 w 11609843"/>
              <a:gd name="connsiteY8" fmla="*/ 6062798 h 6074018"/>
              <a:gd name="connsiteX9" fmla="*/ 7568082 w 11609843"/>
              <a:gd name="connsiteY9" fmla="*/ 6062628 h 6074018"/>
              <a:gd name="connsiteX10" fmla="*/ 137076 w 11609843"/>
              <a:gd name="connsiteY10" fmla="*/ 6055087 h 6074018"/>
              <a:gd name="connsiteX11" fmla="*/ 83401 w 11609843"/>
              <a:gd name="connsiteY11" fmla="*/ 5343326 h 6074018"/>
              <a:gd name="connsiteX12" fmla="*/ 47387 w 11609843"/>
              <a:gd name="connsiteY12" fmla="*/ 3205933 h 6074018"/>
              <a:gd name="connsiteX13" fmla="*/ 33791 w 11609843"/>
              <a:gd name="connsiteY13" fmla="*/ 1065602 h 6074018"/>
              <a:gd name="connsiteX14" fmla="*/ 0 w 11609843"/>
              <a:gd name="connsiteY14"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609843"/>
              <a:gd name="connsiteY0" fmla="*/ 26168 h 6074018"/>
              <a:gd name="connsiteX1" fmla="*/ 759878 w 11609843"/>
              <a:gd name="connsiteY1" fmla="*/ 7490 h 6074018"/>
              <a:gd name="connsiteX2" fmla="*/ 8811740 w 11609843"/>
              <a:gd name="connsiteY2" fmla="*/ 58150 h 6074018"/>
              <a:gd name="connsiteX3" fmla="*/ 10133387 w 11609843"/>
              <a:gd name="connsiteY3" fmla="*/ 58400 h 6074018"/>
              <a:gd name="connsiteX4" fmla="*/ 11522733 w 11609843"/>
              <a:gd name="connsiteY4" fmla="*/ 71807 h 6074018"/>
              <a:gd name="connsiteX5" fmla="*/ 11558343 w 11609843"/>
              <a:gd name="connsiteY5" fmla="*/ 2608923 h 6074018"/>
              <a:gd name="connsiteX6" fmla="*/ 11609369 w 11609843"/>
              <a:gd name="connsiteY6" fmla="*/ 5373939 h 6074018"/>
              <a:gd name="connsiteX7" fmla="*/ 11576881 w 11609843"/>
              <a:gd name="connsiteY7" fmla="*/ 6074018 h 6074018"/>
              <a:gd name="connsiteX8" fmla="*/ 7568082 w 11609843"/>
              <a:gd name="connsiteY8" fmla="*/ 6062628 h 6074018"/>
              <a:gd name="connsiteX9" fmla="*/ 137076 w 11609843"/>
              <a:gd name="connsiteY9" fmla="*/ 6055087 h 6074018"/>
              <a:gd name="connsiteX10" fmla="*/ 83401 w 11609843"/>
              <a:gd name="connsiteY10" fmla="*/ 5343326 h 6074018"/>
              <a:gd name="connsiteX11" fmla="*/ 47387 w 11609843"/>
              <a:gd name="connsiteY11" fmla="*/ 3205933 h 6074018"/>
              <a:gd name="connsiteX12" fmla="*/ 33791 w 11609843"/>
              <a:gd name="connsiteY12" fmla="*/ 1065602 h 6074018"/>
              <a:gd name="connsiteX13" fmla="*/ 0 w 11609843"/>
              <a:gd name="connsiteY13" fmla="*/ 26168 h 6074018"/>
              <a:gd name="connsiteX0" fmla="*/ 0 w 11880483"/>
              <a:gd name="connsiteY0" fmla="*/ 26168 h 6127279"/>
              <a:gd name="connsiteX1" fmla="*/ 759878 w 11880483"/>
              <a:gd name="connsiteY1" fmla="*/ 7490 h 6127279"/>
              <a:gd name="connsiteX2" fmla="*/ 8811740 w 11880483"/>
              <a:gd name="connsiteY2" fmla="*/ 58150 h 6127279"/>
              <a:gd name="connsiteX3" fmla="*/ 10133387 w 11880483"/>
              <a:gd name="connsiteY3" fmla="*/ 58400 h 6127279"/>
              <a:gd name="connsiteX4" fmla="*/ 11522733 w 11880483"/>
              <a:gd name="connsiteY4" fmla="*/ 71807 h 6127279"/>
              <a:gd name="connsiteX5" fmla="*/ 11558343 w 11880483"/>
              <a:gd name="connsiteY5" fmla="*/ 2608923 h 6127279"/>
              <a:gd name="connsiteX6" fmla="*/ 11609369 w 11880483"/>
              <a:gd name="connsiteY6" fmla="*/ 5373939 h 6127279"/>
              <a:gd name="connsiteX7" fmla="*/ 11576881 w 11880483"/>
              <a:gd name="connsiteY7" fmla="*/ 6074018 h 6127279"/>
              <a:gd name="connsiteX8" fmla="*/ 7593781 w 11880483"/>
              <a:gd name="connsiteY8" fmla="*/ 6075621 h 6127279"/>
              <a:gd name="connsiteX9" fmla="*/ 137076 w 11880483"/>
              <a:gd name="connsiteY9" fmla="*/ 6055087 h 6127279"/>
              <a:gd name="connsiteX10" fmla="*/ 83401 w 11880483"/>
              <a:gd name="connsiteY10" fmla="*/ 5343326 h 6127279"/>
              <a:gd name="connsiteX11" fmla="*/ 47387 w 11880483"/>
              <a:gd name="connsiteY11" fmla="*/ 3205933 h 6127279"/>
              <a:gd name="connsiteX12" fmla="*/ 33791 w 11880483"/>
              <a:gd name="connsiteY12" fmla="*/ 1065602 h 6127279"/>
              <a:gd name="connsiteX13" fmla="*/ 0 w 11880483"/>
              <a:gd name="connsiteY13" fmla="*/ 26168 h 6127279"/>
              <a:gd name="connsiteX0" fmla="*/ 0 w 11624538"/>
              <a:gd name="connsiteY0" fmla="*/ 26168 h 6194184"/>
              <a:gd name="connsiteX1" fmla="*/ 759878 w 11624538"/>
              <a:gd name="connsiteY1" fmla="*/ 7490 h 6194184"/>
              <a:gd name="connsiteX2" fmla="*/ 8811740 w 11624538"/>
              <a:gd name="connsiteY2" fmla="*/ 58150 h 6194184"/>
              <a:gd name="connsiteX3" fmla="*/ 10133387 w 11624538"/>
              <a:gd name="connsiteY3" fmla="*/ 58400 h 6194184"/>
              <a:gd name="connsiteX4" fmla="*/ 11522733 w 11624538"/>
              <a:gd name="connsiteY4" fmla="*/ 71807 h 6194184"/>
              <a:gd name="connsiteX5" fmla="*/ 11558343 w 11624538"/>
              <a:gd name="connsiteY5" fmla="*/ 2608923 h 6194184"/>
              <a:gd name="connsiteX6" fmla="*/ 11609369 w 11624538"/>
              <a:gd name="connsiteY6" fmla="*/ 5373939 h 6194184"/>
              <a:gd name="connsiteX7" fmla="*/ 11576881 w 11624538"/>
              <a:gd name="connsiteY7" fmla="*/ 6074018 h 6194184"/>
              <a:gd name="connsiteX8" fmla="*/ 7593781 w 11624538"/>
              <a:gd name="connsiteY8" fmla="*/ 6075621 h 6194184"/>
              <a:gd name="connsiteX9" fmla="*/ 137076 w 11624538"/>
              <a:gd name="connsiteY9" fmla="*/ 6055087 h 6194184"/>
              <a:gd name="connsiteX10" fmla="*/ 83401 w 11624538"/>
              <a:gd name="connsiteY10" fmla="*/ 5343326 h 6194184"/>
              <a:gd name="connsiteX11" fmla="*/ 47387 w 11624538"/>
              <a:gd name="connsiteY11" fmla="*/ 3205933 h 6194184"/>
              <a:gd name="connsiteX12" fmla="*/ 33791 w 11624538"/>
              <a:gd name="connsiteY12" fmla="*/ 1065602 h 6194184"/>
              <a:gd name="connsiteX13" fmla="*/ 0 w 11624538"/>
              <a:gd name="connsiteY13" fmla="*/ 26168 h 6194184"/>
              <a:gd name="connsiteX0" fmla="*/ 0 w 11627671"/>
              <a:gd name="connsiteY0" fmla="*/ 26168 h 6130678"/>
              <a:gd name="connsiteX1" fmla="*/ 759878 w 11627671"/>
              <a:gd name="connsiteY1" fmla="*/ 7490 h 6130678"/>
              <a:gd name="connsiteX2" fmla="*/ 8811740 w 11627671"/>
              <a:gd name="connsiteY2" fmla="*/ 58150 h 6130678"/>
              <a:gd name="connsiteX3" fmla="*/ 10133387 w 11627671"/>
              <a:gd name="connsiteY3" fmla="*/ 58400 h 6130678"/>
              <a:gd name="connsiteX4" fmla="*/ 11522733 w 11627671"/>
              <a:gd name="connsiteY4" fmla="*/ 71807 h 6130678"/>
              <a:gd name="connsiteX5" fmla="*/ 11558343 w 11627671"/>
              <a:gd name="connsiteY5" fmla="*/ 2608923 h 6130678"/>
              <a:gd name="connsiteX6" fmla="*/ 11609369 w 11627671"/>
              <a:gd name="connsiteY6" fmla="*/ 5373939 h 6130678"/>
              <a:gd name="connsiteX7" fmla="*/ 11576881 w 11627671"/>
              <a:gd name="connsiteY7" fmla="*/ 6074018 h 6130678"/>
              <a:gd name="connsiteX8" fmla="*/ 7593781 w 11627671"/>
              <a:gd name="connsiteY8" fmla="*/ 6075621 h 6130678"/>
              <a:gd name="connsiteX9" fmla="*/ 137076 w 11627671"/>
              <a:gd name="connsiteY9" fmla="*/ 6055087 h 6130678"/>
              <a:gd name="connsiteX10" fmla="*/ 83401 w 11627671"/>
              <a:gd name="connsiteY10" fmla="*/ 5343326 h 6130678"/>
              <a:gd name="connsiteX11" fmla="*/ 47387 w 11627671"/>
              <a:gd name="connsiteY11" fmla="*/ 3205933 h 6130678"/>
              <a:gd name="connsiteX12" fmla="*/ 33791 w 11627671"/>
              <a:gd name="connsiteY12" fmla="*/ 1065602 h 6130678"/>
              <a:gd name="connsiteX13" fmla="*/ 0 w 11627671"/>
              <a:gd name="connsiteY13" fmla="*/ 26168 h 6130678"/>
              <a:gd name="connsiteX0" fmla="*/ 0 w 11627845"/>
              <a:gd name="connsiteY0" fmla="*/ 26168 h 6113366"/>
              <a:gd name="connsiteX1" fmla="*/ 759878 w 11627845"/>
              <a:gd name="connsiteY1" fmla="*/ 7490 h 6113366"/>
              <a:gd name="connsiteX2" fmla="*/ 8811740 w 11627845"/>
              <a:gd name="connsiteY2" fmla="*/ 58150 h 6113366"/>
              <a:gd name="connsiteX3" fmla="*/ 10133387 w 11627845"/>
              <a:gd name="connsiteY3" fmla="*/ 58400 h 6113366"/>
              <a:gd name="connsiteX4" fmla="*/ 11522733 w 11627845"/>
              <a:gd name="connsiteY4" fmla="*/ 71807 h 6113366"/>
              <a:gd name="connsiteX5" fmla="*/ 11558343 w 11627845"/>
              <a:gd name="connsiteY5" fmla="*/ 2608923 h 6113366"/>
              <a:gd name="connsiteX6" fmla="*/ 11609369 w 11627845"/>
              <a:gd name="connsiteY6" fmla="*/ 5373939 h 6113366"/>
              <a:gd name="connsiteX7" fmla="*/ 11576881 w 11627845"/>
              <a:gd name="connsiteY7" fmla="*/ 6074018 h 6113366"/>
              <a:gd name="connsiteX8" fmla="*/ 7593781 w 11627845"/>
              <a:gd name="connsiteY8" fmla="*/ 6075621 h 6113366"/>
              <a:gd name="connsiteX9" fmla="*/ 137076 w 11627845"/>
              <a:gd name="connsiteY9" fmla="*/ 6055087 h 6113366"/>
              <a:gd name="connsiteX10" fmla="*/ 83401 w 11627845"/>
              <a:gd name="connsiteY10" fmla="*/ 5343326 h 6113366"/>
              <a:gd name="connsiteX11" fmla="*/ 47387 w 11627845"/>
              <a:gd name="connsiteY11" fmla="*/ 3205933 h 6113366"/>
              <a:gd name="connsiteX12" fmla="*/ 33791 w 11627845"/>
              <a:gd name="connsiteY12" fmla="*/ 1065602 h 6113366"/>
              <a:gd name="connsiteX13" fmla="*/ 0 w 11627845"/>
              <a:gd name="connsiteY13" fmla="*/ 26168 h 6113366"/>
              <a:gd name="connsiteX0" fmla="*/ 0 w 11889045"/>
              <a:gd name="connsiteY0" fmla="*/ 26168 h 6137214"/>
              <a:gd name="connsiteX1" fmla="*/ 759878 w 11889045"/>
              <a:gd name="connsiteY1" fmla="*/ 7490 h 6137214"/>
              <a:gd name="connsiteX2" fmla="*/ 8811740 w 11889045"/>
              <a:gd name="connsiteY2" fmla="*/ 58150 h 6137214"/>
              <a:gd name="connsiteX3" fmla="*/ 10133387 w 11889045"/>
              <a:gd name="connsiteY3" fmla="*/ 58400 h 6137214"/>
              <a:gd name="connsiteX4" fmla="*/ 11522733 w 11889045"/>
              <a:gd name="connsiteY4" fmla="*/ 71807 h 6137214"/>
              <a:gd name="connsiteX5" fmla="*/ 11558343 w 11889045"/>
              <a:gd name="connsiteY5" fmla="*/ 2608923 h 6137214"/>
              <a:gd name="connsiteX6" fmla="*/ 11609369 w 11889045"/>
              <a:gd name="connsiteY6" fmla="*/ 5373939 h 6137214"/>
              <a:gd name="connsiteX7" fmla="*/ 11576881 w 11889045"/>
              <a:gd name="connsiteY7" fmla="*/ 6074018 h 6137214"/>
              <a:gd name="connsiteX8" fmla="*/ 7478133 w 11889045"/>
              <a:gd name="connsiteY8" fmla="*/ 6101606 h 6137214"/>
              <a:gd name="connsiteX9" fmla="*/ 137076 w 11889045"/>
              <a:gd name="connsiteY9" fmla="*/ 6055087 h 6137214"/>
              <a:gd name="connsiteX10" fmla="*/ 83401 w 11889045"/>
              <a:gd name="connsiteY10" fmla="*/ 5343326 h 6137214"/>
              <a:gd name="connsiteX11" fmla="*/ 47387 w 11889045"/>
              <a:gd name="connsiteY11" fmla="*/ 3205933 h 6137214"/>
              <a:gd name="connsiteX12" fmla="*/ 33791 w 11889045"/>
              <a:gd name="connsiteY12" fmla="*/ 1065602 h 6137214"/>
              <a:gd name="connsiteX13" fmla="*/ 0 w 11889045"/>
              <a:gd name="connsiteY13" fmla="*/ 26168 h 6137214"/>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47387 w 11627298"/>
              <a:gd name="connsiteY11" fmla="*/ 3205933 h 6103277"/>
              <a:gd name="connsiteX12" fmla="*/ 33791 w 11627298"/>
              <a:gd name="connsiteY12" fmla="*/ 1065602 h 6103277"/>
              <a:gd name="connsiteX13" fmla="*/ 0 w 11627298"/>
              <a:gd name="connsiteY13"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33791 w 11627298"/>
              <a:gd name="connsiteY11" fmla="*/ 1065602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58150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 name="connsiteX0" fmla="*/ 0 w 11627298"/>
              <a:gd name="connsiteY0" fmla="*/ 26168 h 6103277"/>
              <a:gd name="connsiteX1" fmla="*/ 759878 w 11627298"/>
              <a:gd name="connsiteY1" fmla="*/ 7490 h 6103277"/>
              <a:gd name="connsiteX2" fmla="*/ 8811740 w 11627298"/>
              <a:gd name="connsiteY2" fmla="*/ 32165 h 6103277"/>
              <a:gd name="connsiteX3" fmla="*/ 10133387 w 11627298"/>
              <a:gd name="connsiteY3" fmla="*/ 58400 h 6103277"/>
              <a:gd name="connsiteX4" fmla="*/ 11522733 w 11627298"/>
              <a:gd name="connsiteY4" fmla="*/ 71807 h 6103277"/>
              <a:gd name="connsiteX5" fmla="*/ 11558343 w 11627298"/>
              <a:gd name="connsiteY5" fmla="*/ 2608923 h 6103277"/>
              <a:gd name="connsiteX6" fmla="*/ 11609369 w 11627298"/>
              <a:gd name="connsiteY6" fmla="*/ 5373939 h 6103277"/>
              <a:gd name="connsiteX7" fmla="*/ 11576881 w 11627298"/>
              <a:gd name="connsiteY7" fmla="*/ 6074018 h 6103277"/>
              <a:gd name="connsiteX8" fmla="*/ 7478133 w 11627298"/>
              <a:gd name="connsiteY8" fmla="*/ 6101606 h 6103277"/>
              <a:gd name="connsiteX9" fmla="*/ 137076 w 11627298"/>
              <a:gd name="connsiteY9" fmla="*/ 6055087 h 6103277"/>
              <a:gd name="connsiteX10" fmla="*/ 83401 w 11627298"/>
              <a:gd name="connsiteY10" fmla="*/ 5343326 h 6103277"/>
              <a:gd name="connsiteX11" fmla="*/ 8091 w 11627298"/>
              <a:gd name="connsiteY11" fmla="*/ 1130565 h 6103277"/>
              <a:gd name="connsiteX12" fmla="*/ 0 w 11627298"/>
              <a:gd name="connsiteY12" fmla="*/ 26168 h 6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27298" h="6103277">
                <a:moveTo>
                  <a:pt x="0" y="26168"/>
                </a:moveTo>
                <a:cubicBezTo>
                  <a:pt x="115344" y="-14971"/>
                  <a:pt x="509898" y="3750"/>
                  <a:pt x="759878" y="7490"/>
                </a:cubicBezTo>
                <a:lnTo>
                  <a:pt x="8811740" y="32165"/>
                </a:lnTo>
                <a:lnTo>
                  <a:pt x="10133387" y="58400"/>
                </a:lnTo>
                <a:lnTo>
                  <a:pt x="11522733" y="71807"/>
                </a:lnTo>
                <a:cubicBezTo>
                  <a:pt x="11582162" y="374233"/>
                  <a:pt x="11582580" y="1597344"/>
                  <a:pt x="11558343" y="2608923"/>
                </a:cubicBezTo>
                <a:cubicBezTo>
                  <a:pt x="11557823" y="3490742"/>
                  <a:pt x="11615629" y="4798293"/>
                  <a:pt x="11609369" y="5373939"/>
                </a:cubicBezTo>
                <a:cubicBezTo>
                  <a:pt x="11598540" y="5607299"/>
                  <a:pt x="11674330" y="6069673"/>
                  <a:pt x="11576881" y="6074018"/>
                </a:cubicBezTo>
                <a:cubicBezTo>
                  <a:pt x="10878437" y="6105160"/>
                  <a:pt x="8814399" y="6105403"/>
                  <a:pt x="7478133" y="6101606"/>
                </a:cubicBezTo>
                <a:lnTo>
                  <a:pt x="137076" y="6055087"/>
                </a:lnTo>
                <a:cubicBezTo>
                  <a:pt x="63429" y="6063027"/>
                  <a:pt x="104898" y="6164080"/>
                  <a:pt x="83401" y="5343326"/>
                </a:cubicBezTo>
                <a:cubicBezTo>
                  <a:pt x="61904" y="4522572"/>
                  <a:pt x="21991" y="2016758"/>
                  <a:pt x="8091" y="1130565"/>
                </a:cubicBezTo>
                <a:lnTo>
                  <a:pt x="0" y="26168"/>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FB9B5A7A-A6CB-CD88-3AF4-E5C431220D19}"/>
              </a:ext>
            </a:extLst>
          </p:cNvPr>
          <p:cNvSpPr>
            <a:spLocks noChangeArrowheads="1"/>
          </p:cNvSpPr>
          <p:nvPr/>
        </p:nvSpPr>
        <p:spPr bwMode="auto">
          <a:xfrm>
            <a:off x="152400" y="15240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inheri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0161B84F-8E55-BB97-F8F1-3941322F5EA2}"/>
              </a:ext>
            </a:extLst>
          </p:cNvPr>
          <p:cNvSpPr txBox="1"/>
          <p:nvPr/>
        </p:nvSpPr>
        <p:spPr>
          <a:xfrm>
            <a:off x="1120877" y="1002890"/>
            <a:ext cx="21925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Teams 7 Website:</a:t>
            </a:r>
          </a:p>
        </p:txBody>
      </p:sp>
    </p:spTree>
    <p:extLst>
      <p:ext uri="{BB962C8B-B14F-4D97-AF65-F5344CB8AC3E}">
        <p14:creationId xmlns:p14="http://schemas.microsoft.com/office/powerpoint/2010/main" val="94968626"/>
      </p:ext>
    </p:extLst>
  </p:cSld>
  <p:clrMapOvr>
    <a:masterClrMapping/>
  </p:clrMapOvr>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4024</TotalTime>
  <Words>817</Words>
  <Application>Microsoft Office PowerPoint</Application>
  <PresentationFormat>Widescreen</PresentationFormat>
  <Paragraphs>81</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Arial</vt:lpstr>
      <vt:lpstr>inherit</vt:lpstr>
      <vt:lpstr>The Hand</vt:lpstr>
      <vt:lpstr>The Serif Hand</vt:lpstr>
      <vt:lpstr>Times New Roman</vt:lpstr>
      <vt:lpstr>ChitchatVTI</vt:lpstr>
      <vt:lpstr>Fast food restaurant’s nutritional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Mereissa Henrie</dc:creator>
  <cp:lastModifiedBy>Mereissa Henrie</cp:lastModifiedBy>
  <cp:revision>1</cp:revision>
  <dcterms:created xsi:type="dcterms:W3CDTF">2024-07-25T22:36:58Z</dcterms:created>
  <dcterms:modified xsi:type="dcterms:W3CDTF">2024-07-30T00:21:56Z</dcterms:modified>
</cp:coreProperties>
</file>